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5"/>
  </p:notesMasterIdLst>
  <p:sldIdLst>
    <p:sldId id="256" r:id="rId2"/>
    <p:sldId id="261" r:id="rId3"/>
    <p:sldId id="258" r:id="rId4"/>
    <p:sldId id="259" r:id="rId5"/>
    <p:sldId id="288" r:id="rId6"/>
    <p:sldId id="291" r:id="rId7"/>
    <p:sldId id="292" r:id="rId8"/>
    <p:sldId id="293" r:id="rId9"/>
    <p:sldId id="294" r:id="rId10"/>
    <p:sldId id="296" r:id="rId11"/>
    <p:sldId id="297" r:id="rId12"/>
    <p:sldId id="310" r:id="rId13"/>
    <p:sldId id="311" r:id="rId14"/>
    <p:sldId id="312" r:id="rId15"/>
    <p:sldId id="314" r:id="rId16"/>
    <p:sldId id="300" r:id="rId17"/>
    <p:sldId id="301" r:id="rId18"/>
    <p:sldId id="302" r:id="rId19"/>
    <p:sldId id="303" r:id="rId20"/>
    <p:sldId id="263" r:id="rId21"/>
    <p:sldId id="305" r:id="rId22"/>
    <p:sldId id="306" r:id="rId23"/>
    <p:sldId id="307" r:id="rId24"/>
    <p:sldId id="308" r:id="rId25"/>
    <p:sldId id="322" r:id="rId26"/>
    <p:sldId id="304" r:id="rId27"/>
    <p:sldId id="309" r:id="rId28"/>
    <p:sldId id="315" r:id="rId29"/>
    <p:sldId id="317" r:id="rId30"/>
    <p:sldId id="316" r:id="rId31"/>
    <p:sldId id="318" r:id="rId32"/>
    <p:sldId id="319" r:id="rId33"/>
    <p:sldId id="321" r:id="rId34"/>
  </p:sldIdLst>
  <p:sldSz cx="9144000" cy="5143500" type="screen16x9"/>
  <p:notesSz cx="9144000" cy="6858000"/>
  <p:embeddedFontLst>
    <p:embeddedFont>
      <p:font typeface="Century Gothic" panose="020B0502020202020204" pitchFamily="34" charset="0"/>
      <p:regular r:id="rId36"/>
      <p:bold r:id="rId37"/>
      <p:italic r:id="rId38"/>
      <p:boldItalic r:id="rId39"/>
    </p:embeddedFont>
    <p:embeddedFont>
      <p:font typeface="Garamond" panose="02020404030301010803" pitchFamily="18" charset="0"/>
      <p:regular r:id="rId40"/>
      <p:bold r:id="rId41"/>
      <p:italic r:id="rId42"/>
    </p:embeddedFont>
    <p:embeddedFont>
      <p:font typeface="Nixie One" panose="020B0604020202020204" charset="0"/>
      <p:regular r:id="rId43"/>
    </p:embeddedFont>
    <p:embeddedFont>
      <p:font typeface="Roboto Slab" panose="020B060402020202020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FF7D7D"/>
    <a:srgbClr val="000000"/>
    <a:srgbClr val="DE54A3"/>
    <a:srgbClr val="124057"/>
    <a:srgbClr val="18637B"/>
    <a:srgbClr val="DD55B9"/>
    <a:srgbClr val="D959CA"/>
    <a:srgbClr val="DC66CE"/>
    <a:srgbClr val="E07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52" d="100"/>
          <a:sy n="152" d="100"/>
        </p:scale>
        <p:origin x="48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272142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8582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2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7963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031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2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1648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709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f391192_0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f391192_0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03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f391192_0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f391192_0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883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2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83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0632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f391192_0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f391192_0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940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69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389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495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2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56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2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791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61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502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2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21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40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81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1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270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517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11" name="Google Shape;11;p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solidFill>
                <a:srgbClr val="114454"/>
              </a:solidFill>
            </a:endParaRPr>
          </a:p>
        </p:txBody>
      </p:sp>
      <p:sp>
        <p:nvSpPr>
          <p:cNvPr id="12" name="Google Shape;12;p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13" name="Google Shape;13;p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14" name="Google Shape;14;p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4113601" y="2878750"/>
            <a:ext cx="45057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1" y="3983050"/>
            <a:ext cx="4505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19" name="Google Shape;19;p3"/>
          <p:cNvSpPr/>
          <p:nvPr/>
        </p:nvSpPr>
        <p:spPr>
          <a:xfrm>
            <a:off x="1" y="4288499"/>
            <a:ext cx="34743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20" name="Google Shape;20;p3"/>
          <p:cNvSpPr/>
          <p:nvPr/>
        </p:nvSpPr>
        <p:spPr>
          <a:xfrm>
            <a:off x="1" y="0"/>
            <a:ext cx="34743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solidFill>
                <a:srgbClr val="114454"/>
              </a:solidFill>
            </a:endParaRPr>
          </a:p>
        </p:txBody>
      </p:sp>
      <p:sp>
        <p:nvSpPr>
          <p:cNvPr id="21" name="Google Shape;21;p3"/>
          <p:cNvSpPr/>
          <p:nvPr/>
        </p:nvSpPr>
        <p:spPr>
          <a:xfrm>
            <a:off x="1" y="500626"/>
            <a:ext cx="34743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22" name="Google Shape;22;p3"/>
          <p:cNvSpPr/>
          <p:nvPr/>
        </p:nvSpPr>
        <p:spPr>
          <a:xfrm>
            <a:off x="1" y="4493604"/>
            <a:ext cx="34743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23" name="Google Shape;23;p3"/>
          <p:cNvSpPr/>
          <p:nvPr/>
        </p:nvSpPr>
        <p:spPr>
          <a:xfrm>
            <a:off x="1" y="4584075"/>
            <a:ext cx="34743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24" name="Google Shape;24;p3"/>
          <p:cNvSpPr txBox="1">
            <a:spLocks noGrp="1"/>
          </p:cNvSpPr>
          <p:nvPr>
            <p:ph type="sldNum" idx="12"/>
          </p:nvPr>
        </p:nvSpPr>
        <p:spPr>
          <a:xfrm>
            <a:off x="-51051"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4"/>
        <p:cNvGrpSpPr/>
        <p:nvPr/>
      </p:nvGrpSpPr>
      <p:grpSpPr>
        <a:xfrm>
          <a:off x="0" y="0"/>
          <a:ext cx="0" cy="0"/>
          <a:chOff x="0" y="0"/>
          <a:chExt cx="0" cy="0"/>
        </a:xfrm>
      </p:grpSpPr>
      <p:sp>
        <p:nvSpPr>
          <p:cNvPr id="35" name="Google Shape;35;p5"/>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solidFill>
                <a:srgbClr val="114454"/>
              </a:solidFill>
            </a:endParaRPr>
          </a:p>
        </p:txBody>
      </p:sp>
      <p:sp>
        <p:nvSpPr>
          <p:cNvPr id="36" name="Google Shape;36;p5"/>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37" name="Google Shape;37;p5"/>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38" name="Google Shape;38;p5"/>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39" name="Google Shape;39;p5"/>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cxnSp>
        <p:nvCxnSpPr>
          <p:cNvPr id="40" name="Google Shape;40;p5"/>
          <p:cNvCxnSpPr/>
          <p:nvPr/>
        </p:nvCxnSpPr>
        <p:spPr>
          <a:xfrm>
            <a:off x="1037451" y="809726"/>
            <a:ext cx="0" cy="470700"/>
          </a:xfrm>
          <a:prstGeom prst="straightConnector1">
            <a:avLst/>
          </a:prstGeom>
          <a:noFill/>
          <a:ln w="9525" cap="flat" cmpd="sng">
            <a:solidFill>
              <a:srgbClr val="18637B"/>
            </a:solidFill>
            <a:prstDash val="solid"/>
            <a:round/>
            <a:headEnd type="none" w="med" len="med"/>
            <a:tailEnd type="none" w="med" len="med"/>
          </a:ln>
        </p:spPr>
      </p:cxnSp>
      <p:sp>
        <p:nvSpPr>
          <p:cNvPr id="41" name="Google Shape;41;p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noAutofit/>
          </a:bodyPr>
          <a:lstStyle>
            <a:lvl1pPr marL="457187" lvl="0" indent="-406389">
              <a:spcBef>
                <a:spcPts val="600"/>
              </a:spcBef>
              <a:spcAft>
                <a:spcPts val="0"/>
              </a:spcAft>
              <a:buSzPts val="2800"/>
              <a:buChar char="▪"/>
              <a:defRPr sz="2800"/>
            </a:lvl1pPr>
            <a:lvl2pPr marL="914372" lvl="1" indent="-406389">
              <a:spcBef>
                <a:spcPts val="0"/>
              </a:spcBef>
              <a:spcAft>
                <a:spcPts val="0"/>
              </a:spcAft>
              <a:buSzPts val="2800"/>
              <a:buChar char="▫"/>
              <a:defRPr sz="2800"/>
            </a:lvl2pPr>
            <a:lvl3pPr marL="1371558" lvl="2" indent="-406389">
              <a:spcBef>
                <a:spcPts val="0"/>
              </a:spcBef>
              <a:spcAft>
                <a:spcPts val="0"/>
              </a:spcAft>
              <a:buSzPts val="2800"/>
              <a:buChar char="■"/>
              <a:defRPr sz="2800"/>
            </a:lvl3pPr>
            <a:lvl4pPr marL="1828744" lvl="3" indent="-406389">
              <a:spcBef>
                <a:spcPts val="0"/>
              </a:spcBef>
              <a:spcAft>
                <a:spcPts val="0"/>
              </a:spcAft>
              <a:buSzPts val="2800"/>
              <a:buChar char="●"/>
              <a:defRPr sz="2800"/>
            </a:lvl4pPr>
            <a:lvl5pPr marL="2285930" lvl="4" indent="-406389">
              <a:spcBef>
                <a:spcPts val="0"/>
              </a:spcBef>
              <a:spcAft>
                <a:spcPts val="0"/>
              </a:spcAft>
              <a:buSzPts val="2800"/>
              <a:buChar char="○"/>
              <a:defRPr sz="2800"/>
            </a:lvl5pPr>
            <a:lvl6pPr marL="2743117" lvl="5" indent="-406389">
              <a:spcBef>
                <a:spcPts val="0"/>
              </a:spcBef>
              <a:spcAft>
                <a:spcPts val="0"/>
              </a:spcAft>
              <a:buSzPts val="2800"/>
              <a:buChar char="■"/>
              <a:defRPr sz="2800"/>
            </a:lvl6pPr>
            <a:lvl7pPr marL="3200301" lvl="6" indent="-406389">
              <a:spcBef>
                <a:spcPts val="0"/>
              </a:spcBef>
              <a:spcAft>
                <a:spcPts val="0"/>
              </a:spcAft>
              <a:buSzPts val="2800"/>
              <a:buChar char="●"/>
              <a:defRPr sz="2800"/>
            </a:lvl7pPr>
            <a:lvl8pPr marL="3657487" lvl="7" indent="-406389">
              <a:spcBef>
                <a:spcPts val="0"/>
              </a:spcBef>
              <a:spcAft>
                <a:spcPts val="0"/>
              </a:spcAft>
              <a:buSzPts val="2800"/>
              <a:buChar char="○"/>
              <a:defRPr sz="2800"/>
            </a:lvl8pPr>
            <a:lvl9pPr marL="4114673" lvl="8" indent="-406389">
              <a:spcBef>
                <a:spcPts val="0"/>
              </a:spcBef>
              <a:spcAft>
                <a:spcPts val="0"/>
              </a:spcAft>
              <a:buSzPts val="2800"/>
              <a:buChar char="■"/>
              <a:defRPr sz="2800"/>
            </a:lvl9pPr>
          </a:lstStyle>
          <a:p>
            <a:endParaRPr/>
          </a:p>
        </p:txBody>
      </p:sp>
      <p:sp>
        <p:nvSpPr>
          <p:cNvPr id="43" name="Google Shape;43;p5"/>
          <p:cNvSpPr txBox="1">
            <a:spLocks noGrp="1"/>
          </p:cNvSpPr>
          <p:nvPr>
            <p:ph type="sldNum" idx="12"/>
          </p:nvPr>
        </p:nvSpPr>
        <p:spPr>
          <a:xfrm>
            <a:off x="-51051"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solidFill>
                <a:srgbClr val="114454"/>
              </a:solidFill>
            </a:endParaRPr>
          </a:p>
        </p:txBody>
      </p:sp>
      <p:sp>
        <p:nvSpPr>
          <p:cNvPr id="46" name="Google Shape;46;p6"/>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47" name="Google Shape;47;p6"/>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48" name="Google Shape;48;p6"/>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49" name="Google Shape;49;p6"/>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cxnSp>
        <p:nvCxnSpPr>
          <p:cNvPr id="50" name="Google Shape;50;p6"/>
          <p:cNvCxnSpPr/>
          <p:nvPr/>
        </p:nvCxnSpPr>
        <p:spPr>
          <a:xfrm>
            <a:off x="1037451" y="809726"/>
            <a:ext cx="0" cy="470700"/>
          </a:xfrm>
          <a:prstGeom prst="straightConnector1">
            <a:avLst/>
          </a:prstGeom>
          <a:noFill/>
          <a:ln w="9525" cap="flat" cmpd="sng">
            <a:solidFill>
              <a:srgbClr val="18637B"/>
            </a:solidFill>
            <a:prstDash val="solid"/>
            <a:round/>
            <a:headEnd type="none" w="med" len="med"/>
            <a:tailEnd type="none" w="med" len="med"/>
          </a:ln>
        </p:spPr>
      </p:cxnSp>
      <p:sp>
        <p:nvSpPr>
          <p:cNvPr id="51" name="Google Shape;51;p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6" y="1767275"/>
            <a:ext cx="3660300" cy="3158700"/>
          </a:xfrm>
          <a:prstGeom prst="rect">
            <a:avLst/>
          </a:prstGeom>
        </p:spPr>
        <p:txBody>
          <a:bodyPr spcFirstLastPara="1" wrap="square" lIns="91425" tIns="91425" rIns="91425" bIns="91425" anchor="t" anchorCtr="0">
            <a:noAutofit/>
          </a:bodyPr>
          <a:lstStyle>
            <a:lvl1pPr marL="457187" lvl="0" indent="-355590">
              <a:spcBef>
                <a:spcPts val="600"/>
              </a:spcBef>
              <a:spcAft>
                <a:spcPts val="0"/>
              </a:spcAft>
              <a:buSzPts val="2000"/>
              <a:buChar char="▪"/>
              <a:defRPr sz="2000"/>
            </a:lvl1pPr>
            <a:lvl2pPr marL="914372" lvl="1" indent="-355590">
              <a:spcBef>
                <a:spcPts val="0"/>
              </a:spcBef>
              <a:spcAft>
                <a:spcPts val="0"/>
              </a:spcAft>
              <a:buSzPts val="2000"/>
              <a:buChar char="▫"/>
              <a:defRPr sz="2000"/>
            </a:lvl2pPr>
            <a:lvl3pPr marL="1371558" lvl="2" indent="-355590">
              <a:spcBef>
                <a:spcPts val="0"/>
              </a:spcBef>
              <a:spcAft>
                <a:spcPts val="0"/>
              </a:spcAft>
              <a:buSzPts val="2000"/>
              <a:buChar char="■"/>
              <a:defRPr sz="2000"/>
            </a:lvl3pPr>
            <a:lvl4pPr marL="1828744" lvl="3" indent="-355590">
              <a:spcBef>
                <a:spcPts val="0"/>
              </a:spcBef>
              <a:spcAft>
                <a:spcPts val="0"/>
              </a:spcAft>
              <a:buSzPts val="2000"/>
              <a:buChar char="●"/>
              <a:defRPr sz="2000"/>
            </a:lvl4pPr>
            <a:lvl5pPr marL="2285930" lvl="4" indent="-355590">
              <a:spcBef>
                <a:spcPts val="0"/>
              </a:spcBef>
              <a:spcAft>
                <a:spcPts val="0"/>
              </a:spcAft>
              <a:buSzPts val="2000"/>
              <a:buChar char="○"/>
              <a:defRPr sz="2000"/>
            </a:lvl5pPr>
            <a:lvl6pPr marL="2743117" lvl="5" indent="-355590">
              <a:spcBef>
                <a:spcPts val="0"/>
              </a:spcBef>
              <a:spcAft>
                <a:spcPts val="0"/>
              </a:spcAft>
              <a:buSzPts val="2000"/>
              <a:buChar char="■"/>
              <a:defRPr sz="2000"/>
            </a:lvl6pPr>
            <a:lvl7pPr marL="3200301" lvl="6" indent="-355590">
              <a:spcBef>
                <a:spcPts val="0"/>
              </a:spcBef>
              <a:spcAft>
                <a:spcPts val="0"/>
              </a:spcAft>
              <a:buSzPts val="2000"/>
              <a:buChar char="●"/>
              <a:defRPr sz="2000"/>
            </a:lvl7pPr>
            <a:lvl8pPr marL="3657487" lvl="7" indent="-355590">
              <a:spcBef>
                <a:spcPts val="0"/>
              </a:spcBef>
              <a:spcAft>
                <a:spcPts val="0"/>
              </a:spcAft>
              <a:buSzPts val="2000"/>
              <a:buChar char="○"/>
              <a:defRPr sz="2000"/>
            </a:lvl8pPr>
            <a:lvl9pPr marL="4114673" lvl="8" indent="-35559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noAutofit/>
          </a:bodyPr>
          <a:lstStyle>
            <a:lvl1pPr marL="457187" lvl="0" indent="-355590">
              <a:spcBef>
                <a:spcPts val="600"/>
              </a:spcBef>
              <a:spcAft>
                <a:spcPts val="0"/>
              </a:spcAft>
              <a:buSzPts val="2000"/>
              <a:buChar char="▪"/>
              <a:defRPr sz="2000"/>
            </a:lvl1pPr>
            <a:lvl2pPr marL="914372" lvl="1" indent="-355590">
              <a:spcBef>
                <a:spcPts val="0"/>
              </a:spcBef>
              <a:spcAft>
                <a:spcPts val="0"/>
              </a:spcAft>
              <a:buSzPts val="2000"/>
              <a:buChar char="▫"/>
              <a:defRPr sz="2000"/>
            </a:lvl2pPr>
            <a:lvl3pPr marL="1371558" lvl="2" indent="-355590">
              <a:spcBef>
                <a:spcPts val="0"/>
              </a:spcBef>
              <a:spcAft>
                <a:spcPts val="0"/>
              </a:spcAft>
              <a:buSzPts val="2000"/>
              <a:buChar char="■"/>
              <a:defRPr sz="2000"/>
            </a:lvl3pPr>
            <a:lvl4pPr marL="1828744" lvl="3" indent="-355590">
              <a:spcBef>
                <a:spcPts val="0"/>
              </a:spcBef>
              <a:spcAft>
                <a:spcPts val="0"/>
              </a:spcAft>
              <a:buSzPts val="2000"/>
              <a:buChar char="●"/>
              <a:defRPr sz="2000"/>
            </a:lvl4pPr>
            <a:lvl5pPr marL="2285930" lvl="4" indent="-355590">
              <a:spcBef>
                <a:spcPts val="0"/>
              </a:spcBef>
              <a:spcAft>
                <a:spcPts val="0"/>
              </a:spcAft>
              <a:buSzPts val="2000"/>
              <a:buChar char="○"/>
              <a:defRPr sz="2000"/>
            </a:lvl5pPr>
            <a:lvl6pPr marL="2743117" lvl="5" indent="-355590">
              <a:spcBef>
                <a:spcPts val="0"/>
              </a:spcBef>
              <a:spcAft>
                <a:spcPts val="0"/>
              </a:spcAft>
              <a:buSzPts val="2000"/>
              <a:buChar char="■"/>
              <a:defRPr sz="2000"/>
            </a:lvl6pPr>
            <a:lvl7pPr marL="3200301" lvl="6" indent="-355590">
              <a:spcBef>
                <a:spcPts val="0"/>
              </a:spcBef>
              <a:spcAft>
                <a:spcPts val="0"/>
              </a:spcAft>
              <a:buSzPts val="2000"/>
              <a:buChar char="●"/>
              <a:defRPr sz="2000"/>
            </a:lvl7pPr>
            <a:lvl8pPr marL="3657487" lvl="7" indent="-355590">
              <a:spcBef>
                <a:spcPts val="0"/>
              </a:spcBef>
              <a:spcAft>
                <a:spcPts val="0"/>
              </a:spcAft>
              <a:buSzPts val="2000"/>
              <a:buChar char="○"/>
              <a:defRPr sz="2000"/>
            </a:lvl8pPr>
            <a:lvl9pPr marL="4114673" lvl="8" indent="-355590">
              <a:spcBef>
                <a:spcPts val="0"/>
              </a:spcBef>
              <a:spcAft>
                <a:spcPts val="0"/>
              </a:spcAft>
              <a:buSzPts val="2000"/>
              <a:buChar char="■"/>
              <a:defRPr sz="2000"/>
            </a:lvl9pPr>
          </a:lstStyle>
          <a:p>
            <a:endParaRPr/>
          </a:p>
        </p:txBody>
      </p:sp>
      <p:sp>
        <p:nvSpPr>
          <p:cNvPr id="54" name="Google Shape;54;p6"/>
          <p:cNvSpPr txBox="1">
            <a:spLocks noGrp="1"/>
          </p:cNvSpPr>
          <p:nvPr>
            <p:ph type="sldNum" idx="12"/>
          </p:nvPr>
        </p:nvSpPr>
        <p:spPr>
          <a:xfrm>
            <a:off x="-51051"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solidFill>
                <a:srgbClr val="114454"/>
              </a:solidFill>
            </a:endParaRPr>
          </a:p>
        </p:txBody>
      </p:sp>
      <p:sp>
        <p:nvSpPr>
          <p:cNvPr id="86" name="Google Shape;86;p10"/>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87" name="Google Shape;87;p10"/>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88" name="Google Shape;88;p10"/>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89" name="Google Shape;89;p10"/>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90" name="Google Shape;90;p10"/>
          <p:cNvSpPr txBox="1">
            <a:spLocks noGrp="1"/>
          </p:cNvSpPr>
          <p:nvPr>
            <p:ph type="sldNum" idx="12"/>
          </p:nvPr>
        </p:nvSpPr>
        <p:spPr>
          <a:xfrm>
            <a:off x="-51051"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tyle A">
  <p:cSld name="BLANK_1_1">
    <p:spTree>
      <p:nvGrpSpPr>
        <p:cNvPr id="1" name="Shape 91"/>
        <p:cNvGrpSpPr/>
        <p:nvPr/>
      </p:nvGrpSpPr>
      <p:grpSpPr>
        <a:xfrm>
          <a:off x="0" y="0"/>
          <a:ext cx="0" cy="0"/>
          <a:chOff x="0" y="0"/>
          <a:chExt cx="0" cy="0"/>
        </a:xfrm>
      </p:grpSpPr>
      <p:sp>
        <p:nvSpPr>
          <p:cNvPr id="92" name="Google Shape;92;p11"/>
          <p:cNvSpPr/>
          <p:nvPr/>
        </p:nvSpPr>
        <p:spPr>
          <a:xfrm>
            <a:off x="0" y="1148251"/>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93" name="Google Shape;93;p11"/>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solidFill>
                <a:srgbClr val="114454"/>
              </a:solidFill>
            </a:endParaRPr>
          </a:p>
        </p:txBody>
      </p:sp>
      <p:sp>
        <p:nvSpPr>
          <p:cNvPr id="94" name="Google Shape;94;p11"/>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95" name="Google Shape;95;p11"/>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96" name="Google Shape;96;p11"/>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43"/>
          </a:p>
        </p:txBody>
      </p:sp>
      <p:sp>
        <p:nvSpPr>
          <p:cNvPr id="97" name="Google Shape;97;p11"/>
          <p:cNvSpPr txBox="1">
            <a:spLocks noGrp="1"/>
          </p:cNvSpPr>
          <p:nvPr>
            <p:ph type="sldNum" idx="12"/>
          </p:nvPr>
        </p:nvSpPr>
        <p:spPr>
          <a:xfrm>
            <a:off x="-51051"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114454"/>
              </a:buClr>
              <a:buSzPts val="3000"/>
              <a:buFont typeface="Nixie One"/>
              <a:buChar char="▪"/>
              <a:defRPr sz="3000">
                <a:solidFill>
                  <a:srgbClr val="114454"/>
                </a:solidFill>
                <a:latin typeface="Nixie One"/>
                <a:ea typeface="Nixie One"/>
                <a:cs typeface="Nixie One"/>
                <a:sym typeface="Nixie One"/>
              </a:defRPr>
            </a:lvl1pPr>
            <a:lvl2pPr marL="914400" lvl="1"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2pPr>
            <a:lvl3pPr marL="1371600" lvl="2"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3pPr>
            <a:lvl4pPr marL="1828800" lvl="3"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4pPr>
            <a:lvl5pPr marL="2286000" lvl="4"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5pPr>
            <a:lvl6pPr marL="2743200" lvl="5"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6pPr>
            <a:lvl7pPr marL="3200400" lvl="6"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7pPr>
            <a:lvl8pPr marL="3657600" lvl="7"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8pPr>
            <a:lvl9pPr marL="4114800" lvl="8"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1"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Рисунок 2" descr="65837215217.23525.jpg"/>
          <p:cNvPicPr>
            <a:picLocks noChangeAspect="1"/>
          </p:cNvPicPr>
          <p:nvPr/>
        </p:nvPicPr>
        <p:blipFill>
          <a:blip r:embed="rId3"/>
          <a:srcRect t="2745" b="4322"/>
          <a:stretch>
            <a:fillRect/>
          </a:stretch>
        </p:blipFill>
        <p:spPr>
          <a:xfrm>
            <a:off x="276160" y="153422"/>
            <a:ext cx="8622363" cy="4792929"/>
          </a:xfrm>
          <a:prstGeom prst="rect">
            <a:avLst/>
          </a:prstGeom>
          <a:ln>
            <a:noFill/>
          </a:ln>
          <a:effectLst>
            <a:outerShdw blurRad="190500" algn="tl" rotWithShape="0">
              <a:srgbClr val="000000">
                <a:alpha val="70000"/>
              </a:srgbClr>
            </a:outerShdw>
          </a:effectLst>
        </p:spPr>
      </p:pic>
      <p:sp>
        <p:nvSpPr>
          <p:cNvPr id="5" name="Загнутый угол 4"/>
          <p:cNvSpPr/>
          <p:nvPr/>
        </p:nvSpPr>
        <p:spPr>
          <a:xfrm>
            <a:off x="576870" y="742566"/>
            <a:ext cx="3332344" cy="3473492"/>
          </a:xfrm>
          <a:prstGeom prst="foldedCorne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outerShdw blurRad="50800" dist="38100" dir="2700000" algn="tl" rotWithShape="0">
                  <a:prstClr val="black">
                    <a:alpha val="40000"/>
                  </a:prstClr>
                </a:outerShdw>
              </a:effectLst>
            </a:endParaRPr>
          </a:p>
        </p:txBody>
      </p:sp>
      <p:sp>
        <p:nvSpPr>
          <p:cNvPr id="8" name="Google Shape;109;p13"/>
          <p:cNvSpPr txBox="1">
            <a:spLocks noGrp="1"/>
          </p:cNvSpPr>
          <p:nvPr>
            <p:ph type="ctrTitle"/>
          </p:nvPr>
        </p:nvSpPr>
        <p:spPr>
          <a:xfrm>
            <a:off x="691936" y="914400"/>
            <a:ext cx="3450480" cy="2454063"/>
          </a:xfrm>
          <a:prstGeom prst="rect">
            <a:avLst/>
          </a:prstGeom>
        </p:spPr>
        <p:txBody>
          <a:bodyPr spcFirstLastPara="1" wrap="square" lIns="91425" tIns="91425" rIns="91425" bIns="91425" anchor="b" anchorCtr="0">
            <a:noAutofit/>
          </a:bodyPr>
          <a:lstStyle/>
          <a:p>
            <a:r>
              <a:rPr lang="ru-RU" sz="3000" dirty="0" smtClean="0">
                <a:ln w="1905"/>
                <a:solidFill>
                  <a:srgbClr val="002060"/>
                </a:solidFill>
                <a:effectLst>
                  <a:innerShdw blurRad="69850" dist="43180" dir="5400000">
                    <a:srgbClr val="000000">
                      <a:alpha val="65000"/>
                    </a:srgbClr>
                  </a:innerShdw>
                </a:effectLst>
                <a:latin typeface="Garamond" pitchFamily="18" charset="0"/>
              </a:rPr>
              <a:t>ПРАВИЛА ЗАПОЛНЕНИЯ БЛАНКОВ </a:t>
            </a:r>
            <a:br>
              <a:rPr lang="ru-RU" sz="3000" dirty="0" smtClean="0">
                <a:ln w="1905"/>
                <a:solidFill>
                  <a:srgbClr val="002060"/>
                </a:solidFill>
                <a:effectLst>
                  <a:innerShdw blurRad="69850" dist="43180" dir="5400000">
                    <a:srgbClr val="000000">
                      <a:alpha val="65000"/>
                    </a:srgbClr>
                  </a:innerShdw>
                </a:effectLst>
                <a:latin typeface="Garamond" pitchFamily="18" charset="0"/>
              </a:rPr>
            </a:br>
            <a:r>
              <a:rPr lang="ru-RU" sz="3000" dirty="0" smtClean="0">
                <a:ln w="1905"/>
                <a:solidFill>
                  <a:srgbClr val="002060"/>
                </a:solidFill>
                <a:effectLst>
                  <a:innerShdw blurRad="69850" dist="43180" dir="5400000">
                    <a:srgbClr val="000000">
                      <a:alpha val="65000"/>
                    </a:srgbClr>
                  </a:innerShdw>
                </a:effectLst>
                <a:latin typeface="Garamond" pitchFamily="18" charset="0"/>
              </a:rPr>
              <a:t>ЕГЭ</a:t>
            </a:r>
            <a:endParaRPr sz="3000" dirty="0">
              <a:ln w="1905"/>
              <a:solidFill>
                <a:srgbClr val="002060"/>
              </a:solidFill>
              <a:effectLst>
                <a:innerShdw blurRad="69850" dist="43180" dir="5400000">
                  <a:srgbClr val="000000">
                    <a:alpha val="65000"/>
                  </a:srgbClr>
                </a:innerShdw>
              </a:effectLst>
              <a:latin typeface="Garamond"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3894396" y="2139715"/>
            <a:ext cx="4910084" cy="1159800"/>
          </a:xfrm>
          <a:prstGeom prst="rect">
            <a:avLst/>
          </a:prstGeom>
        </p:spPr>
        <p:txBody>
          <a:bodyPr spcFirstLastPara="1" wrap="square" lIns="91425" tIns="91425" rIns="91425" bIns="91425" anchor="b" anchorCtr="0">
            <a:noAutofit/>
          </a:bodyPr>
          <a:lstStyle/>
          <a:p>
            <a:r>
              <a:rPr lang="ru-RU" sz="4000" dirty="0">
                <a:latin typeface="Century Gothic" panose="020B0502020202020204" pitchFamily="34" charset="0"/>
              </a:rPr>
              <a:t>Бланк ответов №1</a:t>
            </a:r>
            <a:endParaRPr sz="4000" dirty="0">
              <a:latin typeface="Century Gothic" panose="020B0502020202020204" pitchFamily="34" charset="0"/>
            </a:endParaRPr>
          </a:p>
        </p:txBody>
      </p:sp>
      <p:sp>
        <p:nvSpPr>
          <p:cNvPr id="147" name="Google Shape;147;p16"/>
          <p:cNvSpPr txBox="1">
            <a:spLocks noGrp="1"/>
          </p:cNvSpPr>
          <p:nvPr>
            <p:ph type="subTitle" idx="1"/>
          </p:nvPr>
        </p:nvSpPr>
        <p:spPr>
          <a:xfrm>
            <a:off x="3982077" y="3331696"/>
            <a:ext cx="5030400" cy="784800"/>
          </a:xfrm>
          <a:prstGeom prst="rect">
            <a:avLst/>
          </a:prstGeom>
        </p:spPr>
        <p:txBody>
          <a:bodyPr spcFirstLastPara="1" wrap="square" lIns="91425" tIns="91425" rIns="91425" bIns="91425" anchor="t" anchorCtr="0">
            <a:noAutofit/>
          </a:bodyPr>
          <a:lstStyle/>
          <a:p>
            <a:pPr marL="0" indent="0"/>
            <a:r>
              <a:rPr lang="ru-RU" sz="1400" b="0" dirty="0">
                <a:latin typeface="Century Gothic" panose="020B0502020202020204" pitchFamily="34" charset="0"/>
              </a:rPr>
              <a:t>Инструкция по заполнению бланка ответов №1</a:t>
            </a:r>
            <a:endParaRPr sz="1400" b="0" dirty="0">
              <a:latin typeface="Century Gothic" panose="020B0502020202020204" pitchFamily="34" charset="0"/>
            </a:endParaRPr>
          </a:p>
        </p:txBody>
      </p:sp>
      <p:sp>
        <p:nvSpPr>
          <p:cNvPr id="148" name="Google Shape;148;p16"/>
          <p:cNvSpPr txBox="1"/>
          <p:nvPr/>
        </p:nvSpPr>
        <p:spPr>
          <a:xfrm>
            <a:off x="1" y="503351"/>
            <a:ext cx="3471300" cy="3818700"/>
          </a:xfrm>
          <a:prstGeom prst="rect">
            <a:avLst/>
          </a:prstGeom>
          <a:noFill/>
          <a:ln>
            <a:noFill/>
          </a:ln>
        </p:spPr>
        <p:txBody>
          <a:bodyPr spcFirstLastPara="1" wrap="square" lIns="91425" tIns="91425" rIns="91425" bIns="91425" anchor="ctr" anchorCtr="0">
            <a:noAutofit/>
          </a:bodyPr>
          <a:lstStyle/>
          <a:p>
            <a:pPr algn="ctr"/>
            <a:r>
              <a:rPr lang="en" sz="20000" dirty="0">
                <a:solidFill>
                  <a:srgbClr val="18637B"/>
                </a:solidFill>
                <a:latin typeface="Roboto Slab"/>
                <a:ea typeface="Roboto Slab"/>
                <a:cs typeface="Roboto Slab"/>
                <a:sym typeface="Roboto Slab"/>
              </a:rPr>
              <a:t>1</a:t>
            </a:r>
            <a:endParaRPr sz="20000">
              <a:solidFill>
                <a:srgbClr val="18637B"/>
              </a:solidFill>
              <a:latin typeface="Roboto Slab"/>
              <a:ea typeface="Roboto Slab"/>
              <a:cs typeface="Roboto Slab"/>
              <a:sym typeface="Roboto Slab"/>
            </a:endParaRPr>
          </a:p>
        </p:txBody>
      </p:sp>
      <p:sp>
        <p:nvSpPr>
          <p:cNvPr id="149" name="Google Shape;149;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10</a:t>
            </a:fld>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6" y="162000"/>
            <a:ext cx="3409849" cy="4819400"/>
          </a:xfrm>
          <a:prstGeom prst="rect">
            <a:avLst/>
          </a:prstGeom>
        </p:spPr>
      </p:pic>
    </p:spTree>
    <p:extLst>
      <p:ext uri="{BB962C8B-B14F-4D97-AF65-F5344CB8AC3E}">
        <p14:creationId xmlns:p14="http://schemas.microsoft.com/office/powerpoint/2010/main" val="269319054"/>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728759" y="499125"/>
            <a:ext cx="6593700" cy="727003"/>
          </a:xfrm>
          <a:prstGeom prst="rect">
            <a:avLst/>
          </a:prstGeom>
        </p:spPr>
        <p:txBody>
          <a:bodyPr spcFirstLastPara="1" wrap="square" lIns="91425" tIns="91425" rIns="91425" bIns="91425" anchor="ctr" anchorCtr="0">
            <a:noAutofit/>
          </a:bodyPr>
          <a:lstStyle/>
          <a:p>
            <a:r>
              <a:rPr lang="ru-RU" dirty="0" smtClean="0"/>
              <a:t>Бланк ответов №1</a:t>
            </a:r>
            <a:endParaRPr dirty="0"/>
          </a:p>
        </p:txBody>
      </p:sp>
      <p:sp>
        <p:nvSpPr>
          <p:cNvPr id="139" name="Google Shape;139;p15"/>
          <p:cNvSpPr txBox="1">
            <a:spLocks noGrp="1"/>
          </p:cNvSpPr>
          <p:nvPr>
            <p:ph type="subTitle" idx="4294967295"/>
          </p:nvPr>
        </p:nvSpPr>
        <p:spPr>
          <a:xfrm>
            <a:off x="212234" y="1167904"/>
            <a:ext cx="4672748" cy="3060430"/>
          </a:xfrm>
          <a:prstGeom prst="rect">
            <a:avLst/>
          </a:prstGeom>
        </p:spPr>
        <p:txBody>
          <a:bodyPr spcFirstLastPara="1" wrap="square" lIns="91425" tIns="91425" rIns="91425" bIns="91425" anchor="ctr" anchorCtr="0">
            <a:noAutofit/>
          </a:bodyPr>
          <a:lstStyle/>
          <a:p>
            <a:pPr defTabSz="914372">
              <a:lnSpc>
                <a:spcPct val="150000"/>
              </a:lnSpc>
              <a:buFont typeface="Arial" pitchFamily="34" charset="0"/>
              <a:buChar char="•"/>
            </a:pPr>
            <a:r>
              <a:rPr lang="ru-RU" altLang="ru-RU" sz="1200" dirty="0">
                <a:solidFill>
                  <a:schemeClr val="bg1"/>
                </a:solidFill>
                <a:latin typeface="Century Gothic" panose="020B0502020202020204" pitchFamily="34" charset="0"/>
                <a:cs typeface="Times New Roman" panose="02020603050405020304" pitchFamily="18" charset="0"/>
              </a:rPr>
              <a:t>Чёрно-белый </a:t>
            </a:r>
            <a:r>
              <a:rPr lang="ru-RU" altLang="ru-RU" sz="1200" b="1" dirty="0">
                <a:solidFill>
                  <a:schemeClr val="bg1"/>
                </a:solidFill>
                <a:latin typeface="Century Gothic" panose="020B0502020202020204" pitchFamily="34" charset="0"/>
                <a:cs typeface="Times New Roman" panose="02020603050405020304" pitchFamily="18" charset="0"/>
              </a:rPr>
              <a:t>бланк ответов № 1 </a:t>
            </a:r>
            <a:r>
              <a:rPr lang="ru-RU" altLang="ru-RU" sz="1200" dirty="0">
                <a:solidFill>
                  <a:schemeClr val="bg1"/>
                </a:solidFill>
                <a:latin typeface="Century Gothic" panose="020B0502020202020204" pitchFamily="34" charset="0"/>
                <a:cs typeface="Times New Roman" panose="02020603050405020304" pitchFamily="18" charset="0"/>
              </a:rPr>
              <a:t>является </a:t>
            </a:r>
            <a:r>
              <a:rPr lang="ru-RU" altLang="ru-RU" sz="1200" dirty="0" smtClean="0">
                <a:solidFill>
                  <a:schemeClr val="bg1"/>
                </a:solidFill>
                <a:latin typeface="Century Gothic" panose="020B0502020202020204" pitchFamily="34" charset="0"/>
                <a:cs typeface="Times New Roman" panose="02020603050405020304" pitchFamily="18" charset="0"/>
              </a:rPr>
              <a:t>машиночитаемой </a:t>
            </a:r>
            <a:r>
              <a:rPr lang="ru-RU" altLang="ru-RU" sz="1200" dirty="0">
                <a:solidFill>
                  <a:schemeClr val="bg1"/>
                </a:solidFill>
                <a:latin typeface="Century Gothic" panose="020B0502020202020204" pitchFamily="34" charset="0"/>
                <a:cs typeface="Times New Roman" panose="02020603050405020304" pitchFamily="18" charset="0"/>
              </a:rPr>
              <a:t>формой, предназначен </a:t>
            </a:r>
            <a:r>
              <a:rPr lang="ru-RU" altLang="ru-RU" sz="1200" b="1" dirty="0">
                <a:solidFill>
                  <a:schemeClr val="bg1"/>
                </a:solidFill>
                <a:latin typeface="Century Gothic" panose="020B0502020202020204" pitchFamily="34" charset="0"/>
                <a:cs typeface="Times New Roman" panose="02020603050405020304" pitchFamily="18" charset="0"/>
              </a:rPr>
              <a:t>для записи результатов выполнения заданий с кратким ответом</a:t>
            </a:r>
            <a:r>
              <a:rPr lang="ru-RU" altLang="ru-RU" sz="1200" dirty="0">
                <a:solidFill>
                  <a:schemeClr val="bg1"/>
                </a:solidFill>
                <a:latin typeface="Century Gothic" panose="020B0502020202020204" pitchFamily="34" charset="0"/>
                <a:cs typeface="Times New Roman" panose="02020603050405020304" pitchFamily="18" charset="0"/>
              </a:rPr>
              <a:t>. </a:t>
            </a:r>
          </a:p>
          <a:p>
            <a:pPr algn="just" defTabSz="914372">
              <a:lnSpc>
                <a:spcPct val="150000"/>
              </a:lnSpc>
              <a:buFont typeface="Arial" pitchFamily="34" charset="0"/>
              <a:buChar char="•"/>
            </a:pPr>
            <a:r>
              <a:rPr lang="ru-RU" altLang="ru-RU" sz="1200" dirty="0">
                <a:solidFill>
                  <a:schemeClr val="bg1"/>
                </a:solidFill>
                <a:latin typeface="Century Gothic" panose="020B0502020202020204" pitchFamily="34" charset="0"/>
                <a:cs typeface="Times New Roman" panose="02020603050405020304" pitchFamily="18" charset="0"/>
              </a:rPr>
              <a:t>В верхней части бланка ответов №1 информация полей «Код региона», «Код предмета», «Название предмета» заполняется автоматически. </a:t>
            </a:r>
            <a:r>
              <a:rPr lang="ru-RU" altLang="ru-RU" sz="1200" b="1" dirty="0">
                <a:solidFill>
                  <a:schemeClr val="bg1"/>
                </a:solidFill>
                <a:latin typeface="Century Gothic" panose="020B0502020202020204" pitchFamily="34" charset="0"/>
                <a:cs typeface="Times New Roman" panose="02020603050405020304" pitchFamily="18" charset="0"/>
              </a:rPr>
              <a:t>Служебное поле «Резерв 4» не заполняется.</a:t>
            </a:r>
          </a:p>
          <a:p>
            <a:pPr algn="just" defTabSz="914372">
              <a:lnSpc>
                <a:spcPct val="150000"/>
              </a:lnSpc>
              <a:buFont typeface="Arial" pitchFamily="34" charset="0"/>
              <a:buChar char="•"/>
            </a:pPr>
            <a:r>
              <a:rPr lang="ru-RU" altLang="ru-RU" sz="1200" dirty="0">
                <a:solidFill>
                  <a:schemeClr val="bg1"/>
                </a:solidFill>
                <a:latin typeface="Century Gothic" panose="020B0502020202020204" pitchFamily="34" charset="0"/>
                <a:cs typeface="Times New Roman" panose="02020603050405020304" pitchFamily="18" charset="0"/>
              </a:rPr>
              <a:t>Участник ставит свою подпись строго внутри окошка.</a:t>
            </a:r>
          </a:p>
        </p:txBody>
      </p:sp>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11</a:t>
            </a:fld>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808" y="223520"/>
            <a:ext cx="3214885" cy="4543843"/>
          </a:xfrm>
          <a:prstGeom prst="rect">
            <a:avLst/>
          </a:prstGeom>
        </p:spPr>
      </p:pic>
    </p:spTree>
    <p:extLst>
      <p:ext uri="{BB962C8B-B14F-4D97-AF65-F5344CB8AC3E}">
        <p14:creationId xmlns:p14="http://schemas.microsoft.com/office/powerpoint/2010/main" val="1837405003"/>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pPr/>
              <a:t>12</a:t>
            </a:fld>
            <a:endParaRPr lang="en"/>
          </a:p>
        </p:txBody>
      </p:sp>
      <p:grpSp>
        <p:nvGrpSpPr>
          <p:cNvPr id="6" name="Группа 5"/>
          <p:cNvGrpSpPr/>
          <p:nvPr/>
        </p:nvGrpSpPr>
        <p:grpSpPr>
          <a:xfrm>
            <a:off x="536880" y="299853"/>
            <a:ext cx="8524568" cy="4695594"/>
            <a:chOff x="383458" y="661477"/>
            <a:chExt cx="8524568" cy="4298752"/>
          </a:xfrm>
        </p:grpSpPr>
        <p:sp>
          <p:nvSpPr>
            <p:cNvPr id="7" name="Полилиния 6"/>
            <p:cNvSpPr/>
            <p:nvPr/>
          </p:nvSpPr>
          <p:spPr>
            <a:xfrm>
              <a:off x="383458" y="661477"/>
              <a:ext cx="8524568" cy="500809"/>
            </a:xfrm>
            <a:custGeom>
              <a:avLst/>
              <a:gdLst>
                <a:gd name="connsiteX0" fmla="*/ 0 w 8524568"/>
                <a:gd name="connsiteY0" fmla="*/ 0 h 453600"/>
                <a:gd name="connsiteX1" fmla="*/ 8524568 w 8524568"/>
                <a:gd name="connsiteY1" fmla="*/ 0 h 453600"/>
                <a:gd name="connsiteX2" fmla="*/ 8524568 w 8524568"/>
                <a:gd name="connsiteY2" fmla="*/ 453600 h 453600"/>
                <a:gd name="connsiteX3" fmla="*/ 0 w 8524568"/>
                <a:gd name="connsiteY3" fmla="*/ 453600 h 453600"/>
                <a:gd name="connsiteX4" fmla="*/ 0 w 8524568"/>
                <a:gd name="connsiteY4" fmla="*/ 0 h 4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568" h="453600">
                  <a:moveTo>
                    <a:pt x="0" y="0"/>
                  </a:moveTo>
                  <a:lnTo>
                    <a:pt x="8524568" y="0"/>
                  </a:lnTo>
                  <a:lnTo>
                    <a:pt x="8524568" y="453600"/>
                  </a:lnTo>
                  <a:lnTo>
                    <a:pt x="0" y="4536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1601" tIns="166624" rIns="661601" bIns="56896" numCol="1" spcCol="1270" anchor="t" anchorCtr="0">
              <a:noAutofit/>
            </a:bodyPr>
            <a:lstStyle/>
            <a:p>
              <a:pPr marL="57150" lvl="1" indent="-57150" algn="l" defTabSz="355600">
                <a:lnSpc>
                  <a:spcPct val="90000"/>
                </a:lnSpc>
                <a:spcBef>
                  <a:spcPct val="0"/>
                </a:spcBef>
                <a:spcAft>
                  <a:spcPct val="15000"/>
                </a:spcAft>
                <a:buChar char="••"/>
              </a:pPr>
              <a:r>
                <a:rPr lang="ru-RU" altLang="ru-RU" sz="1000" b="1" kern="1200" dirty="0" smtClean="0">
                  <a:latin typeface="Century Gothic" panose="020B0502020202020204" pitchFamily="34" charset="0"/>
                </a:rPr>
                <a:t> Ответ на задание с кратким ответом нужно записать в такой форме, в которой требуется в инструкции к данному заданию, размещенной в КИМ, перед соответствующим заданием или группой заданий.</a:t>
              </a:r>
              <a:endParaRPr lang="ru-RU" sz="1000" b="1" kern="1200" dirty="0"/>
            </a:p>
          </p:txBody>
        </p:sp>
        <p:sp>
          <p:nvSpPr>
            <p:cNvPr id="9" name="Полилиния 8"/>
            <p:cNvSpPr/>
            <p:nvPr/>
          </p:nvSpPr>
          <p:spPr>
            <a:xfrm>
              <a:off x="383458" y="1276358"/>
              <a:ext cx="8524568" cy="492700"/>
            </a:xfrm>
            <a:custGeom>
              <a:avLst/>
              <a:gdLst>
                <a:gd name="connsiteX0" fmla="*/ 0 w 8524568"/>
                <a:gd name="connsiteY0" fmla="*/ 0 h 453600"/>
                <a:gd name="connsiteX1" fmla="*/ 8524568 w 8524568"/>
                <a:gd name="connsiteY1" fmla="*/ 0 h 453600"/>
                <a:gd name="connsiteX2" fmla="*/ 8524568 w 8524568"/>
                <a:gd name="connsiteY2" fmla="*/ 453600 h 453600"/>
                <a:gd name="connsiteX3" fmla="*/ 0 w 8524568"/>
                <a:gd name="connsiteY3" fmla="*/ 453600 h 453600"/>
                <a:gd name="connsiteX4" fmla="*/ 0 w 8524568"/>
                <a:gd name="connsiteY4" fmla="*/ 0 h 4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568" h="453600">
                  <a:moveTo>
                    <a:pt x="0" y="0"/>
                  </a:moveTo>
                  <a:lnTo>
                    <a:pt x="8524568" y="0"/>
                  </a:lnTo>
                  <a:lnTo>
                    <a:pt x="8524568" y="453600"/>
                  </a:lnTo>
                  <a:lnTo>
                    <a:pt x="0" y="453600"/>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1601" tIns="166624" rIns="661601" bIns="56896" numCol="1" spcCol="1270" anchor="t" anchorCtr="0">
              <a:noAutofit/>
            </a:bodyPr>
            <a:lstStyle/>
            <a:p>
              <a:pPr marL="57150" lvl="1" indent="-57150" algn="l" defTabSz="355600">
                <a:lnSpc>
                  <a:spcPct val="90000"/>
                </a:lnSpc>
                <a:spcBef>
                  <a:spcPct val="0"/>
                </a:spcBef>
                <a:spcAft>
                  <a:spcPct val="15000"/>
                </a:spcAft>
                <a:buChar char="••"/>
              </a:pPr>
              <a:r>
                <a:rPr lang="ru-RU" altLang="ru-RU" sz="1000" b="1" kern="1200" dirty="0" smtClean="0">
                  <a:latin typeface="Century Gothic" panose="020B0502020202020204" pitchFamily="34" charset="0"/>
                </a:rPr>
                <a:t> Не разрешается использовать при записи ответа на задания с кратким ответом никаких иных символов, кроме символов кириллицы, латиницы, арабских цифр, запятой и знака «дефис» («минус»).</a:t>
              </a:r>
              <a:endParaRPr lang="ru-RU" sz="1000" b="1" kern="1200" dirty="0"/>
            </a:p>
          </p:txBody>
        </p:sp>
        <p:sp>
          <p:nvSpPr>
            <p:cNvPr id="11" name="Полилиния 10"/>
            <p:cNvSpPr/>
            <p:nvPr/>
          </p:nvSpPr>
          <p:spPr>
            <a:xfrm>
              <a:off x="383458" y="1891238"/>
              <a:ext cx="8524568" cy="939672"/>
            </a:xfrm>
            <a:custGeom>
              <a:avLst/>
              <a:gdLst>
                <a:gd name="connsiteX0" fmla="*/ 0 w 8524568"/>
                <a:gd name="connsiteY0" fmla="*/ 0 h 882000"/>
                <a:gd name="connsiteX1" fmla="*/ 8524568 w 8524568"/>
                <a:gd name="connsiteY1" fmla="*/ 0 h 882000"/>
                <a:gd name="connsiteX2" fmla="*/ 8524568 w 8524568"/>
                <a:gd name="connsiteY2" fmla="*/ 882000 h 882000"/>
                <a:gd name="connsiteX3" fmla="*/ 0 w 8524568"/>
                <a:gd name="connsiteY3" fmla="*/ 882000 h 882000"/>
                <a:gd name="connsiteX4" fmla="*/ 0 w 8524568"/>
                <a:gd name="connsiteY4" fmla="*/ 0 h 88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568" h="882000">
                  <a:moveTo>
                    <a:pt x="0" y="0"/>
                  </a:moveTo>
                  <a:lnTo>
                    <a:pt x="8524568" y="0"/>
                  </a:lnTo>
                  <a:lnTo>
                    <a:pt x="8524568" y="882000"/>
                  </a:lnTo>
                  <a:lnTo>
                    <a:pt x="0" y="882000"/>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1601" tIns="166624" rIns="661601" bIns="56896" numCol="1" spcCol="1270" anchor="t" anchorCtr="0">
              <a:noAutofit/>
            </a:bodyPr>
            <a:lstStyle/>
            <a:p>
              <a:pPr marL="57150" lvl="1" indent="-57150" algn="l" defTabSz="355600">
                <a:lnSpc>
                  <a:spcPct val="90000"/>
                </a:lnSpc>
                <a:spcBef>
                  <a:spcPct val="0"/>
                </a:spcBef>
                <a:spcAft>
                  <a:spcPct val="15000"/>
                </a:spcAft>
                <a:buChar char="••"/>
              </a:pPr>
              <a:r>
                <a:rPr lang="ru-RU" altLang="ru-RU" sz="900" b="1" kern="1200" dirty="0" smtClean="0">
                  <a:latin typeface="Century Gothic" panose="020B0502020202020204" pitchFamily="34" charset="0"/>
                </a:rPr>
                <a:t> Краткий ответ, в соответствии с инструкцией к заданию, может быть записан только в виде:</a:t>
              </a:r>
              <a:endParaRPr lang="ru-RU" sz="900" b="1" kern="1200" dirty="0"/>
            </a:p>
            <a:p>
              <a:pPr marL="57150" lvl="1" indent="-57150" algn="l" defTabSz="355600">
                <a:lnSpc>
                  <a:spcPct val="90000"/>
                </a:lnSpc>
                <a:spcBef>
                  <a:spcPct val="0"/>
                </a:spcBef>
                <a:spcAft>
                  <a:spcPct val="15000"/>
                </a:spcAft>
                <a:buChar char="••"/>
              </a:pPr>
              <a:r>
                <a:rPr lang="ru-RU" altLang="ru-RU" sz="900" b="1" kern="1200" dirty="0" smtClean="0">
                  <a:latin typeface="Century Gothic" panose="020B0502020202020204" pitchFamily="34" charset="0"/>
                </a:rPr>
                <a:t> цифры (числа);</a:t>
              </a:r>
            </a:p>
            <a:p>
              <a:pPr marL="57150" lvl="1" indent="-57150" algn="l" defTabSz="355600">
                <a:lnSpc>
                  <a:spcPct val="90000"/>
                </a:lnSpc>
                <a:spcBef>
                  <a:spcPct val="0"/>
                </a:spcBef>
                <a:spcAft>
                  <a:spcPct val="15000"/>
                </a:spcAft>
                <a:buChar char="••"/>
              </a:pPr>
              <a:r>
                <a:rPr lang="ru-RU" altLang="ru-RU" sz="900" b="1" kern="1200" dirty="0" smtClean="0">
                  <a:latin typeface="Century Gothic" panose="020B0502020202020204" pitchFamily="34" charset="0"/>
                </a:rPr>
                <a:t>  последовательности цифр(слов) (записывается без пробелов, запятых и других дополнительных символов);</a:t>
              </a:r>
            </a:p>
            <a:p>
              <a:pPr marL="57150" lvl="1" indent="-57150" algn="l" defTabSz="355600">
                <a:lnSpc>
                  <a:spcPct val="90000"/>
                </a:lnSpc>
                <a:spcBef>
                  <a:spcPct val="0"/>
                </a:spcBef>
                <a:spcAft>
                  <a:spcPct val="15000"/>
                </a:spcAft>
                <a:buChar char="••"/>
              </a:pPr>
              <a:r>
                <a:rPr lang="ru-RU" altLang="ru-RU" sz="900" b="1" kern="1200" dirty="0" smtClean="0">
                  <a:latin typeface="Century Gothic" panose="020B0502020202020204" pitchFamily="34" charset="0"/>
                </a:rPr>
                <a:t>конечной десятичной дроби, если в инструкции по выполнению задания указано, что ответ можно дать в виде десятичной дроби;</a:t>
              </a:r>
            </a:p>
            <a:p>
              <a:pPr marL="57150" lvl="1" indent="-57150" algn="l" defTabSz="355600">
                <a:lnSpc>
                  <a:spcPct val="90000"/>
                </a:lnSpc>
                <a:spcBef>
                  <a:spcPct val="0"/>
                </a:spcBef>
                <a:spcAft>
                  <a:spcPct val="15000"/>
                </a:spcAft>
                <a:buChar char="••"/>
              </a:pPr>
              <a:r>
                <a:rPr lang="ru-RU" altLang="ru-RU" sz="900" b="1" kern="1200" dirty="0" smtClean="0">
                  <a:latin typeface="Century Gothic" panose="020B0502020202020204" pitchFamily="34" charset="0"/>
                </a:rPr>
                <a:t>- слова или словосочетания (несколько слов);</a:t>
              </a:r>
              <a:endParaRPr lang="ru-RU" sz="900" b="1" kern="1200" dirty="0"/>
            </a:p>
          </p:txBody>
        </p:sp>
        <p:sp>
          <p:nvSpPr>
            <p:cNvPr id="13" name="Полилиния 12"/>
            <p:cNvSpPr/>
            <p:nvPr/>
          </p:nvSpPr>
          <p:spPr>
            <a:xfrm>
              <a:off x="383458" y="2934518"/>
              <a:ext cx="8524568" cy="480691"/>
            </a:xfrm>
            <a:custGeom>
              <a:avLst/>
              <a:gdLst>
                <a:gd name="connsiteX0" fmla="*/ 0 w 8524568"/>
                <a:gd name="connsiteY0" fmla="*/ 0 h 453600"/>
                <a:gd name="connsiteX1" fmla="*/ 8524568 w 8524568"/>
                <a:gd name="connsiteY1" fmla="*/ 0 h 453600"/>
                <a:gd name="connsiteX2" fmla="*/ 8524568 w 8524568"/>
                <a:gd name="connsiteY2" fmla="*/ 453600 h 453600"/>
                <a:gd name="connsiteX3" fmla="*/ 0 w 8524568"/>
                <a:gd name="connsiteY3" fmla="*/ 453600 h 453600"/>
                <a:gd name="connsiteX4" fmla="*/ 0 w 8524568"/>
                <a:gd name="connsiteY4" fmla="*/ 0 h 4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568" h="453600">
                  <a:moveTo>
                    <a:pt x="0" y="0"/>
                  </a:moveTo>
                  <a:lnTo>
                    <a:pt x="8524568" y="0"/>
                  </a:lnTo>
                  <a:lnTo>
                    <a:pt x="8524568" y="453600"/>
                  </a:lnTo>
                  <a:lnTo>
                    <a:pt x="0" y="453600"/>
                  </a:lnTo>
                  <a:lnTo>
                    <a:pt x="0" y="0"/>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1601" tIns="166624" rIns="661601" bIns="56896" numCol="1" spcCol="1270" anchor="t" anchorCtr="0">
              <a:noAutofit/>
            </a:bodyPr>
            <a:lstStyle/>
            <a:p>
              <a:pPr marL="57150" lvl="1" indent="-57150" algn="l" defTabSz="355600">
                <a:lnSpc>
                  <a:spcPct val="90000"/>
                </a:lnSpc>
                <a:spcBef>
                  <a:spcPct val="0"/>
                </a:spcBef>
                <a:spcAft>
                  <a:spcPct val="15000"/>
                </a:spcAft>
                <a:buChar char="••"/>
              </a:pPr>
              <a:r>
                <a:rPr lang="ru-RU" altLang="ru-RU" sz="1000" b="1" kern="1200" dirty="0" smtClean="0">
                  <a:latin typeface="Century Gothic" panose="020B0502020202020204" pitchFamily="34" charset="0"/>
                </a:rPr>
                <a:t> Каждая цифра, буква, запятая или знак «минус» (если число отрицательное) записывается в отдельную клеточку, строго по образцу из верхней части бланка ответов № 1. </a:t>
              </a:r>
              <a:endParaRPr lang="ru-RU" sz="1000" b="1" kern="1200" dirty="0"/>
            </a:p>
          </p:txBody>
        </p:sp>
        <p:sp>
          <p:nvSpPr>
            <p:cNvPr id="15" name="Полилиния 14"/>
            <p:cNvSpPr/>
            <p:nvPr/>
          </p:nvSpPr>
          <p:spPr>
            <a:xfrm>
              <a:off x="383458" y="3549397"/>
              <a:ext cx="8524568" cy="517530"/>
            </a:xfrm>
            <a:custGeom>
              <a:avLst/>
              <a:gdLst>
                <a:gd name="connsiteX0" fmla="*/ 0 w 8524568"/>
                <a:gd name="connsiteY0" fmla="*/ 0 h 453600"/>
                <a:gd name="connsiteX1" fmla="*/ 8524568 w 8524568"/>
                <a:gd name="connsiteY1" fmla="*/ 0 h 453600"/>
                <a:gd name="connsiteX2" fmla="*/ 8524568 w 8524568"/>
                <a:gd name="connsiteY2" fmla="*/ 453600 h 453600"/>
                <a:gd name="connsiteX3" fmla="*/ 0 w 8524568"/>
                <a:gd name="connsiteY3" fmla="*/ 453600 h 453600"/>
                <a:gd name="connsiteX4" fmla="*/ 0 w 8524568"/>
                <a:gd name="connsiteY4" fmla="*/ 0 h 4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568" h="453600">
                  <a:moveTo>
                    <a:pt x="0" y="0"/>
                  </a:moveTo>
                  <a:lnTo>
                    <a:pt x="8524568" y="0"/>
                  </a:lnTo>
                  <a:lnTo>
                    <a:pt x="8524568" y="453600"/>
                  </a:lnTo>
                  <a:lnTo>
                    <a:pt x="0" y="453600"/>
                  </a:lnTo>
                  <a:lnTo>
                    <a:pt x="0" y="0"/>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1601" tIns="166624" rIns="661601" bIns="56896" numCol="1" spcCol="1270" anchor="t" anchorCtr="0">
              <a:noAutofit/>
            </a:bodyPr>
            <a:lstStyle/>
            <a:p>
              <a:pPr marL="57150" lvl="1" indent="-57150" algn="l" defTabSz="355600">
                <a:lnSpc>
                  <a:spcPct val="90000"/>
                </a:lnSpc>
                <a:spcBef>
                  <a:spcPct val="0"/>
                </a:spcBef>
                <a:spcAft>
                  <a:spcPct val="15000"/>
                </a:spcAft>
                <a:buChar char="••"/>
              </a:pPr>
              <a:r>
                <a:rPr lang="ru-RU" altLang="ru-RU" sz="900" b="1" kern="1200" dirty="0" smtClean="0">
                  <a:latin typeface="Century Gothic" panose="020B0502020202020204" pitchFamily="34" charset="0"/>
                </a:rPr>
                <a:t> При написании ответов, состоящих из двух или более слов, каждое слово записывается в соответствии с инструкциями по записи ответов в КИМ по соответствующим учебным предметам (например: без пробелов, запятых и других дополнительных символов).</a:t>
              </a:r>
              <a:endParaRPr lang="ru-RU" sz="900" b="1" kern="1200" dirty="0"/>
            </a:p>
          </p:txBody>
        </p:sp>
        <p:sp>
          <p:nvSpPr>
            <p:cNvPr id="17" name="Полилиния 16"/>
            <p:cNvSpPr/>
            <p:nvPr/>
          </p:nvSpPr>
          <p:spPr>
            <a:xfrm>
              <a:off x="383458" y="4164277"/>
              <a:ext cx="8524568" cy="795952"/>
            </a:xfrm>
            <a:custGeom>
              <a:avLst/>
              <a:gdLst>
                <a:gd name="connsiteX0" fmla="*/ 0 w 8524568"/>
                <a:gd name="connsiteY0" fmla="*/ 0 h 680400"/>
                <a:gd name="connsiteX1" fmla="*/ 8524568 w 8524568"/>
                <a:gd name="connsiteY1" fmla="*/ 0 h 680400"/>
                <a:gd name="connsiteX2" fmla="*/ 8524568 w 8524568"/>
                <a:gd name="connsiteY2" fmla="*/ 680400 h 680400"/>
                <a:gd name="connsiteX3" fmla="*/ 0 w 8524568"/>
                <a:gd name="connsiteY3" fmla="*/ 680400 h 680400"/>
                <a:gd name="connsiteX4" fmla="*/ 0 w 8524568"/>
                <a:gd name="connsiteY4" fmla="*/ 0 h 68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568" h="680400">
                  <a:moveTo>
                    <a:pt x="0" y="0"/>
                  </a:moveTo>
                  <a:lnTo>
                    <a:pt x="8524568" y="0"/>
                  </a:lnTo>
                  <a:lnTo>
                    <a:pt x="8524568" y="680400"/>
                  </a:lnTo>
                  <a:lnTo>
                    <a:pt x="0" y="6804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1601" tIns="166624" rIns="661601" bIns="56896" numCol="1" spcCol="1270" anchor="t" anchorCtr="0">
              <a:noAutofit/>
            </a:bodyPr>
            <a:lstStyle/>
            <a:p>
              <a:pPr marL="57150" lvl="1" indent="-57150" algn="l" defTabSz="355600">
                <a:lnSpc>
                  <a:spcPct val="90000"/>
                </a:lnSpc>
                <a:spcBef>
                  <a:spcPct val="0"/>
                </a:spcBef>
                <a:spcAft>
                  <a:spcPct val="15000"/>
                </a:spcAft>
                <a:buChar char="••"/>
              </a:pPr>
              <a:r>
                <a:rPr lang="ru-RU" altLang="ru-RU" sz="900" b="1" kern="1200" dirty="0" smtClean="0">
                  <a:latin typeface="Century Gothic" panose="020B0502020202020204" pitchFamily="34" charset="0"/>
                </a:rPr>
                <a:t> Если в ответе больше 17 символов (количество клеточек, отведенное для записи ответов на задания с кратким ответом), то ответ записывается в отведенном для него месте, не обращая внимания на разбиение этого поля на клеточки. Ответ должен быть написан разборчиво, более узкими символами в одну строчку, с использованием всей длины отведенного под него поля. Символы в ответе не должны соприкасаться друг с другом. Термин следует писать полностью. Любые сокращения запрещены.</a:t>
              </a:r>
              <a:endParaRPr lang="ru-RU" sz="900" b="1" kern="1200" dirty="0"/>
            </a:p>
          </p:txBody>
        </p:sp>
      </p:grpSp>
    </p:spTree>
    <p:extLst>
      <p:ext uri="{BB962C8B-B14F-4D97-AF65-F5344CB8AC3E}">
        <p14:creationId xmlns:p14="http://schemas.microsoft.com/office/powerpoint/2010/main" val="2371798863"/>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pPr/>
              <a:t>13</a:t>
            </a:fld>
            <a:endParaRPr lang="en"/>
          </a:p>
        </p:txBody>
      </p:sp>
      <p:grpSp>
        <p:nvGrpSpPr>
          <p:cNvPr id="3" name="Группа 2"/>
          <p:cNvGrpSpPr/>
          <p:nvPr/>
        </p:nvGrpSpPr>
        <p:grpSpPr>
          <a:xfrm>
            <a:off x="452284" y="301245"/>
            <a:ext cx="8524568" cy="4346900"/>
            <a:chOff x="452284" y="301245"/>
            <a:chExt cx="8524568" cy="4346900"/>
          </a:xfrm>
        </p:grpSpPr>
        <p:sp>
          <p:nvSpPr>
            <p:cNvPr id="5" name="Полилиния 4"/>
            <p:cNvSpPr/>
            <p:nvPr/>
          </p:nvSpPr>
          <p:spPr>
            <a:xfrm>
              <a:off x="452284" y="492035"/>
              <a:ext cx="8524568" cy="510300"/>
            </a:xfrm>
            <a:custGeom>
              <a:avLst/>
              <a:gdLst>
                <a:gd name="connsiteX0" fmla="*/ 0 w 8524568"/>
                <a:gd name="connsiteY0" fmla="*/ 0 h 510300"/>
                <a:gd name="connsiteX1" fmla="*/ 8524568 w 8524568"/>
                <a:gd name="connsiteY1" fmla="*/ 0 h 510300"/>
                <a:gd name="connsiteX2" fmla="*/ 8524568 w 8524568"/>
                <a:gd name="connsiteY2" fmla="*/ 510300 h 510300"/>
                <a:gd name="connsiteX3" fmla="*/ 0 w 8524568"/>
                <a:gd name="connsiteY3" fmla="*/ 510300 h 510300"/>
                <a:gd name="connsiteX4" fmla="*/ 0 w 8524568"/>
                <a:gd name="connsiteY4" fmla="*/ 0 h 51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568" h="510300">
                  <a:moveTo>
                    <a:pt x="0" y="0"/>
                  </a:moveTo>
                  <a:lnTo>
                    <a:pt x="8524568" y="0"/>
                  </a:lnTo>
                  <a:lnTo>
                    <a:pt x="8524568" y="510300"/>
                  </a:lnTo>
                  <a:lnTo>
                    <a:pt x="0" y="5103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1601" tIns="187452" rIns="661601" bIns="64008" numCol="1" spcCol="1270" anchor="t" anchorCtr="0">
              <a:noAutofit/>
            </a:bodyPr>
            <a:lstStyle/>
            <a:p>
              <a:pPr marL="57150" lvl="1" indent="-57150" algn="l" defTabSz="400050">
                <a:lnSpc>
                  <a:spcPct val="90000"/>
                </a:lnSpc>
                <a:spcBef>
                  <a:spcPct val="0"/>
                </a:spcBef>
                <a:spcAft>
                  <a:spcPct val="15000"/>
                </a:spcAft>
                <a:buChar char="••"/>
              </a:pPr>
              <a:r>
                <a:rPr lang="ru-RU" altLang="ru-RU" sz="900" b="1" kern="1200" dirty="0" smtClean="0">
                  <a:latin typeface="Century Gothic" panose="020B0502020202020204" pitchFamily="34" charset="0"/>
                </a:rPr>
                <a:t>Если кратким ответом должно быть слово, пропущенное в тексте задания, то это слово нужно писать в той форме (род, число, падеж и т.п.), в которой оно должно стоять в задании.</a:t>
              </a:r>
              <a:endParaRPr lang="ru-RU" sz="900" b="1" kern="1200" dirty="0"/>
            </a:p>
          </p:txBody>
        </p:sp>
        <p:sp>
          <p:nvSpPr>
            <p:cNvPr id="7" name="Полилиния 6"/>
            <p:cNvSpPr/>
            <p:nvPr/>
          </p:nvSpPr>
          <p:spPr>
            <a:xfrm>
              <a:off x="452284" y="1183775"/>
              <a:ext cx="8524568" cy="765450"/>
            </a:xfrm>
            <a:custGeom>
              <a:avLst/>
              <a:gdLst>
                <a:gd name="connsiteX0" fmla="*/ 0 w 8524568"/>
                <a:gd name="connsiteY0" fmla="*/ 0 h 765450"/>
                <a:gd name="connsiteX1" fmla="*/ 8524568 w 8524568"/>
                <a:gd name="connsiteY1" fmla="*/ 0 h 765450"/>
                <a:gd name="connsiteX2" fmla="*/ 8524568 w 8524568"/>
                <a:gd name="connsiteY2" fmla="*/ 765450 h 765450"/>
                <a:gd name="connsiteX3" fmla="*/ 0 w 8524568"/>
                <a:gd name="connsiteY3" fmla="*/ 765450 h 765450"/>
                <a:gd name="connsiteX4" fmla="*/ 0 w 8524568"/>
                <a:gd name="connsiteY4" fmla="*/ 0 h 76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568" h="765450">
                  <a:moveTo>
                    <a:pt x="0" y="0"/>
                  </a:moveTo>
                  <a:lnTo>
                    <a:pt x="8524568" y="0"/>
                  </a:lnTo>
                  <a:lnTo>
                    <a:pt x="8524568" y="765450"/>
                  </a:lnTo>
                  <a:lnTo>
                    <a:pt x="0" y="765450"/>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1601" tIns="187452" rIns="661601" bIns="64008" numCol="1" spcCol="1270" anchor="t" anchorCtr="0">
              <a:noAutofit/>
            </a:bodyPr>
            <a:lstStyle/>
            <a:p>
              <a:pPr marL="57150" lvl="1" indent="-57150" algn="l" defTabSz="400050">
                <a:lnSpc>
                  <a:spcPct val="90000"/>
                </a:lnSpc>
                <a:spcBef>
                  <a:spcPct val="0"/>
                </a:spcBef>
                <a:spcAft>
                  <a:spcPct val="15000"/>
                </a:spcAft>
                <a:buChar char="••"/>
              </a:pPr>
              <a:r>
                <a:rPr lang="ru-RU" altLang="ru-RU" sz="900" b="1" kern="1200" dirty="0" smtClean="0">
                  <a:latin typeface="Century Gothic" panose="020B0502020202020204" pitchFamily="34" charset="0"/>
                </a:rPr>
                <a:t>Если числовой ответ получается в виде дроби, то её следует округлить до целого числа по правилам округления, если в инструкции по выполнению задания не требуется записать ответ в виде десятичной дроби (</a:t>
              </a:r>
              <a:r>
                <a:rPr lang="ru-RU" altLang="ru-RU" sz="900" b="1" i="1" kern="1200" dirty="0" smtClean="0">
                  <a:latin typeface="Century Gothic" panose="020B0502020202020204" pitchFamily="34" charset="0"/>
                </a:rPr>
                <a:t>например: 2,3 округляется до 2; 2,5 – до 3; 2,7 – до 3). </a:t>
              </a:r>
              <a:r>
                <a:rPr lang="ru-RU" altLang="ru-RU" sz="900" b="1" kern="1200" dirty="0" smtClean="0">
                  <a:latin typeface="Century Gothic" panose="020B0502020202020204" pitchFamily="34" charset="0"/>
                </a:rPr>
                <a:t>Это правило должно выполняться для тех заданий, для которых в инструкции по выполнению работы нет указаний, что ответ нужно дать в виде десятичной дроби.</a:t>
              </a:r>
              <a:endParaRPr lang="ru-RU" sz="900" b="1" kern="1200" dirty="0"/>
            </a:p>
          </p:txBody>
        </p:sp>
        <p:sp>
          <p:nvSpPr>
            <p:cNvPr id="8" name="Полилиния 7"/>
            <p:cNvSpPr/>
            <p:nvPr/>
          </p:nvSpPr>
          <p:spPr>
            <a:xfrm>
              <a:off x="721194" y="301245"/>
              <a:ext cx="5967197" cy="265680"/>
            </a:xfrm>
            <a:custGeom>
              <a:avLst/>
              <a:gdLst>
                <a:gd name="connsiteX0" fmla="*/ 0 w 5967197"/>
                <a:gd name="connsiteY0" fmla="*/ 44281 h 265680"/>
                <a:gd name="connsiteX1" fmla="*/ 44281 w 5967197"/>
                <a:gd name="connsiteY1" fmla="*/ 0 h 265680"/>
                <a:gd name="connsiteX2" fmla="*/ 5922916 w 5967197"/>
                <a:gd name="connsiteY2" fmla="*/ 0 h 265680"/>
                <a:gd name="connsiteX3" fmla="*/ 5967197 w 5967197"/>
                <a:gd name="connsiteY3" fmla="*/ 44281 h 265680"/>
                <a:gd name="connsiteX4" fmla="*/ 5967197 w 5967197"/>
                <a:gd name="connsiteY4" fmla="*/ 221399 h 265680"/>
                <a:gd name="connsiteX5" fmla="*/ 5922916 w 5967197"/>
                <a:gd name="connsiteY5" fmla="*/ 265680 h 265680"/>
                <a:gd name="connsiteX6" fmla="*/ 44281 w 5967197"/>
                <a:gd name="connsiteY6" fmla="*/ 265680 h 265680"/>
                <a:gd name="connsiteX7" fmla="*/ 0 w 5967197"/>
                <a:gd name="connsiteY7" fmla="*/ 221399 h 265680"/>
                <a:gd name="connsiteX8" fmla="*/ 0 w 5967197"/>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7197" h="265680">
                  <a:moveTo>
                    <a:pt x="0" y="44281"/>
                  </a:moveTo>
                  <a:cubicBezTo>
                    <a:pt x="0" y="19825"/>
                    <a:pt x="19825" y="0"/>
                    <a:pt x="44281" y="0"/>
                  </a:cubicBezTo>
                  <a:lnTo>
                    <a:pt x="5922916" y="0"/>
                  </a:lnTo>
                  <a:cubicBezTo>
                    <a:pt x="5947372" y="0"/>
                    <a:pt x="5967197" y="19825"/>
                    <a:pt x="5967197" y="44281"/>
                  </a:cubicBezTo>
                  <a:lnTo>
                    <a:pt x="5967197" y="221399"/>
                  </a:lnTo>
                  <a:cubicBezTo>
                    <a:pt x="5967197" y="245855"/>
                    <a:pt x="5947372" y="265680"/>
                    <a:pt x="5922916" y="265680"/>
                  </a:cubicBezTo>
                  <a:lnTo>
                    <a:pt x="44281" y="265680"/>
                  </a:lnTo>
                  <a:cubicBezTo>
                    <a:pt x="19825" y="265680"/>
                    <a:pt x="0" y="245855"/>
                    <a:pt x="0" y="221399"/>
                  </a:cubicBezTo>
                  <a:lnTo>
                    <a:pt x="0" y="44281"/>
                  </a:lnTo>
                  <a:close/>
                </a:path>
              </a:pathLst>
            </a:custGeom>
            <a:no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38515" tIns="12969" rIns="238515" bIns="12969" numCol="1" spcCol="1270" anchor="ctr" anchorCtr="0">
              <a:noAutofit/>
            </a:bodyPr>
            <a:lstStyle/>
            <a:p>
              <a:pPr lvl="0" algn="l" defTabSz="400050">
                <a:lnSpc>
                  <a:spcPct val="90000"/>
                </a:lnSpc>
                <a:spcBef>
                  <a:spcPct val="0"/>
                </a:spcBef>
                <a:spcAft>
                  <a:spcPct val="35000"/>
                </a:spcAft>
              </a:pPr>
              <a:endParaRPr lang="ru-RU" sz="900" b="1" kern="1200" dirty="0">
                <a:solidFill>
                  <a:schemeClr val="tx1"/>
                </a:solidFill>
              </a:endParaRPr>
            </a:p>
          </p:txBody>
        </p:sp>
        <p:sp>
          <p:nvSpPr>
            <p:cNvPr id="9" name="Полилиния 8"/>
            <p:cNvSpPr/>
            <p:nvPr/>
          </p:nvSpPr>
          <p:spPr>
            <a:xfrm>
              <a:off x="452284" y="2130665"/>
              <a:ext cx="8524568" cy="382725"/>
            </a:xfrm>
            <a:custGeom>
              <a:avLst/>
              <a:gdLst>
                <a:gd name="connsiteX0" fmla="*/ 0 w 8524568"/>
                <a:gd name="connsiteY0" fmla="*/ 0 h 382725"/>
                <a:gd name="connsiteX1" fmla="*/ 8524568 w 8524568"/>
                <a:gd name="connsiteY1" fmla="*/ 0 h 382725"/>
                <a:gd name="connsiteX2" fmla="*/ 8524568 w 8524568"/>
                <a:gd name="connsiteY2" fmla="*/ 382725 h 382725"/>
                <a:gd name="connsiteX3" fmla="*/ 0 w 8524568"/>
                <a:gd name="connsiteY3" fmla="*/ 382725 h 382725"/>
                <a:gd name="connsiteX4" fmla="*/ 0 w 8524568"/>
                <a:gd name="connsiteY4" fmla="*/ 0 h 38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568" h="382725">
                  <a:moveTo>
                    <a:pt x="0" y="0"/>
                  </a:moveTo>
                  <a:lnTo>
                    <a:pt x="8524568" y="0"/>
                  </a:lnTo>
                  <a:lnTo>
                    <a:pt x="8524568" y="382725"/>
                  </a:lnTo>
                  <a:lnTo>
                    <a:pt x="0" y="382725"/>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1601" tIns="187452" rIns="661601" bIns="64008" numCol="1" spcCol="1270" anchor="t" anchorCtr="0">
              <a:noAutofit/>
            </a:bodyPr>
            <a:lstStyle/>
            <a:p>
              <a:pPr marL="57150" lvl="1" indent="-57150" algn="l" defTabSz="400050">
                <a:lnSpc>
                  <a:spcPct val="90000"/>
                </a:lnSpc>
                <a:spcBef>
                  <a:spcPct val="0"/>
                </a:spcBef>
                <a:spcAft>
                  <a:spcPct val="15000"/>
                </a:spcAft>
                <a:buChar char="••"/>
              </a:pPr>
              <a:r>
                <a:rPr lang="ru-RU" altLang="ru-RU" sz="900" b="1" kern="1200" dirty="0" smtClean="0">
                  <a:latin typeface="Century Gothic" panose="020B0502020202020204" pitchFamily="34" charset="0"/>
                </a:rPr>
                <a:t>В ответе, записанном в виде десятичной дроби, в качестве разделителя следует указывать запятую.</a:t>
              </a:r>
              <a:endParaRPr lang="ru-RU" sz="900" b="1" kern="1200" dirty="0"/>
            </a:p>
          </p:txBody>
        </p:sp>
        <p:sp>
          <p:nvSpPr>
            <p:cNvPr id="10" name="Полилиния 9"/>
            <p:cNvSpPr/>
            <p:nvPr/>
          </p:nvSpPr>
          <p:spPr>
            <a:xfrm>
              <a:off x="721194" y="301245"/>
              <a:ext cx="5967197" cy="265680"/>
            </a:xfrm>
            <a:custGeom>
              <a:avLst/>
              <a:gdLst>
                <a:gd name="connsiteX0" fmla="*/ 0 w 5967197"/>
                <a:gd name="connsiteY0" fmla="*/ 44281 h 265680"/>
                <a:gd name="connsiteX1" fmla="*/ 44281 w 5967197"/>
                <a:gd name="connsiteY1" fmla="*/ 0 h 265680"/>
                <a:gd name="connsiteX2" fmla="*/ 5922916 w 5967197"/>
                <a:gd name="connsiteY2" fmla="*/ 0 h 265680"/>
                <a:gd name="connsiteX3" fmla="*/ 5967197 w 5967197"/>
                <a:gd name="connsiteY3" fmla="*/ 44281 h 265680"/>
                <a:gd name="connsiteX4" fmla="*/ 5967197 w 5967197"/>
                <a:gd name="connsiteY4" fmla="*/ 221399 h 265680"/>
                <a:gd name="connsiteX5" fmla="*/ 5922916 w 5967197"/>
                <a:gd name="connsiteY5" fmla="*/ 265680 h 265680"/>
                <a:gd name="connsiteX6" fmla="*/ 44281 w 5967197"/>
                <a:gd name="connsiteY6" fmla="*/ 265680 h 265680"/>
                <a:gd name="connsiteX7" fmla="*/ 0 w 5967197"/>
                <a:gd name="connsiteY7" fmla="*/ 221399 h 265680"/>
                <a:gd name="connsiteX8" fmla="*/ 0 w 5967197"/>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7197" h="265680">
                  <a:moveTo>
                    <a:pt x="0" y="44281"/>
                  </a:moveTo>
                  <a:cubicBezTo>
                    <a:pt x="0" y="19825"/>
                    <a:pt x="19825" y="0"/>
                    <a:pt x="44281" y="0"/>
                  </a:cubicBezTo>
                  <a:lnTo>
                    <a:pt x="5922916" y="0"/>
                  </a:lnTo>
                  <a:cubicBezTo>
                    <a:pt x="5947372" y="0"/>
                    <a:pt x="5967197" y="19825"/>
                    <a:pt x="5967197" y="44281"/>
                  </a:cubicBezTo>
                  <a:lnTo>
                    <a:pt x="5967197" y="221399"/>
                  </a:lnTo>
                  <a:cubicBezTo>
                    <a:pt x="5967197" y="245855"/>
                    <a:pt x="5947372" y="265680"/>
                    <a:pt x="5922916" y="265680"/>
                  </a:cubicBezTo>
                  <a:lnTo>
                    <a:pt x="44281" y="265680"/>
                  </a:lnTo>
                  <a:cubicBezTo>
                    <a:pt x="19825" y="265680"/>
                    <a:pt x="0" y="245855"/>
                    <a:pt x="0" y="221399"/>
                  </a:cubicBezTo>
                  <a:lnTo>
                    <a:pt x="0" y="44281"/>
                  </a:lnTo>
                  <a:close/>
                </a:path>
              </a:pathLst>
            </a:custGeom>
            <a:no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238515" tIns="12969" rIns="238515" bIns="12969" numCol="1" spcCol="1270" anchor="ctr" anchorCtr="0">
              <a:noAutofit/>
            </a:bodyPr>
            <a:lstStyle/>
            <a:p>
              <a:pPr lvl="0" algn="l" defTabSz="400050">
                <a:lnSpc>
                  <a:spcPct val="90000"/>
                </a:lnSpc>
                <a:spcBef>
                  <a:spcPct val="0"/>
                </a:spcBef>
                <a:spcAft>
                  <a:spcPct val="35000"/>
                </a:spcAft>
              </a:pPr>
              <a:endParaRPr lang="ru-RU" sz="900" b="1" kern="1200" dirty="0">
                <a:solidFill>
                  <a:schemeClr val="tx1"/>
                </a:solidFill>
              </a:endParaRPr>
            </a:p>
          </p:txBody>
        </p:sp>
        <p:sp>
          <p:nvSpPr>
            <p:cNvPr id="11" name="Полилиния 10"/>
            <p:cNvSpPr/>
            <p:nvPr/>
          </p:nvSpPr>
          <p:spPr>
            <a:xfrm>
              <a:off x="452284" y="2694830"/>
              <a:ext cx="8524568" cy="637875"/>
            </a:xfrm>
            <a:custGeom>
              <a:avLst/>
              <a:gdLst>
                <a:gd name="connsiteX0" fmla="*/ 0 w 8524568"/>
                <a:gd name="connsiteY0" fmla="*/ 0 h 637875"/>
                <a:gd name="connsiteX1" fmla="*/ 8524568 w 8524568"/>
                <a:gd name="connsiteY1" fmla="*/ 0 h 637875"/>
                <a:gd name="connsiteX2" fmla="*/ 8524568 w 8524568"/>
                <a:gd name="connsiteY2" fmla="*/ 637875 h 637875"/>
                <a:gd name="connsiteX3" fmla="*/ 0 w 8524568"/>
                <a:gd name="connsiteY3" fmla="*/ 637875 h 637875"/>
                <a:gd name="connsiteX4" fmla="*/ 0 w 8524568"/>
                <a:gd name="connsiteY4" fmla="*/ 0 h 63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568" h="637875">
                  <a:moveTo>
                    <a:pt x="0" y="0"/>
                  </a:moveTo>
                  <a:lnTo>
                    <a:pt x="8524568" y="0"/>
                  </a:lnTo>
                  <a:lnTo>
                    <a:pt x="8524568" y="637875"/>
                  </a:lnTo>
                  <a:lnTo>
                    <a:pt x="0" y="637875"/>
                  </a:lnTo>
                  <a:lnTo>
                    <a:pt x="0" y="0"/>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1601" tIns="187452" rIns="661601" bIns="64008" numCol="1" spcCol="1270" anchor="t" anchorCtr="0">
              <a:noAutofit/>
            </a:bodyPr>
            <a:lstStyle/>
            <a:p>
              <a:pPr marL="57150" lvl="1" indent="-57150" algn="l" defTabSz="400050">
                <a:lnSpc>
                  <a:spcPct val="90000"/>
                </a:lnSpc>
                <a:spcBef>
                  <a:spcPct val="0"/>
                </a:spcBef>
                <a:spcAft>
                  <a:spcPct val="15000"/>
                </a:spcAft>
                <a:buChar char="••"/>
              </a:pPr>
              <a:r>
                <a:rPr lang="ru-RU" altLang="ru-RU" sz="900" b="1" kern="1200" dirty="0" smtClean="0">
                  <a:latin typeface="Century Gothic" panose="020B0502020202020204" pitchFamily="34" charset="0"/>
                </a:rPr>
                <a:t>Запрещается записывать ответ в виде математического выражения или формулы. В ответе не указываются названия единиц измерения (градусы, проценты, метры, тонны и т.д.) – так как они не будут учитываться при оценивании. Недопустимы заголовки или комментарии к ответу. </a:t>
              </a:r>
              <a:endParaRPr lang="ru-RU" sz="900" b="1" kern="1200" dirty="0"/>
            </a:p>
          </p:txBody>
        </p:sp>
        <p:sp>
          <p:nvSpPr>
            <p:cNvPr id="12" name="Полилиния 11"/>
            <p:cNvSpPr/>
            <p:nvPr/>
          </p:nvSpPr>
          <p:spPr>
            <a:xfrm>
              <a:off x="1438937" y="4164649"/>
              <a:ext cx="5967197" cy="265680"/>
            </a:xfrm>
            <a:custGeom>
              <a:avLst/>
              <a:gdLst>
                <a:gd name="connsiteX0" fmla="*/ 0 w 5967197"/>
                <a:gd name="connsiteY0" fmla="*/ 44281 h 265680"/>
                <a:gd name="connsiteX1" fmla="*/ 44281 w 5967197"/>
                <a:gd name="connsiteY1" fmla="*/ 0 h 265680"/>
                <a:gd name="connsiteX2" fmla="*/ 5922916 w 5967197"/>
                <a:gd name="connsiteY2" fmla="*/ 0 h 265680"/>
                <a:gd name="connsiteX3" fmla="*/ 5967197 w 5967197"/>
                <a:gd name="connsiteY3" fmla="*/ 44281 h 265680"/>
                <a:gd name="connsiteX4" fmla="*/ 5967197 w 5967197"/>
                <a:gd name="connsiteY4" fmla="*/ 221399 h 265680"/>
                <a:gd name="connsiteX5" fmla="*/ 5922916 w 5967197"/>
                <a:gd name="connsiteY5" fmla="*/ 265680 h 265680"/>
                <a:gd name="connsiteX6" fmla="*/ 44281 w 5967197"/>
                <a:gd name="connsiteY6" fmla="*/ 265680 h 265680"/>
                <a:gd name="connsiteX7" fmla="*/ 0 w 5967197"/>
                <a:gd name="connsiteY7" fmla="*/ 221399 h 265680"/>
                <a:gd name="connsiteX8" fmla="*/ 0 w 5967197"/>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7197" h="265680">
                  <a:moveTo>
                    <a:pt x="0" y="44281"/>
                  </a:moveTo>
                  <a:cubicBezTo>
                    <a:pt x="0" y="19825"/>
                    <a:pt x="19825" y="0"/>
                    <a:pt x="44281" y="0"/>
                  </a:cubicBezTo>
                  <a:lnTo>
                    <a:pt x="5922916" y="0"/>
                  </a:lnTo>
                  <a:cubicBezTo>
                    <a:pt x="5947372" y="0"/>
                    <a:pt x="5967197" y="19825"/>
                    <a:pt x="5967197" y="44281"/>
                  </a:cubicBezTo>
                  <a:lnTo>
                    <a:pt x="5967197" y="221399"/>
                  </a:lnTo>
                  <a:cubicBezTo>
                    <a:pt x="5967197" y="245855"/>
                    <a:pt x="5947372" y="265680"/>
                    <a:pt x="5922916"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8515" tIns="12969" rIns="238515" bIns="12969" numCol="1" spcCol="1270" anchor="ctr" anchorCtr="0">
              <a:noAutofit/>
            </a:bodyPr>
            <a:lstStyle/>
            <a:p>
              <a:pPr lvl="0" algn="l" defTabSz="400050">
                <a:lnSpc>
                  <a:spcPct val="90000"/>
                </a:lnSpc>
                <a:spcBef>
                  <a:spcPct val="0"/>
                </a:spcBef>
                <a:spcAft>
                  <a:spcPct val="35000"/>
                </a:spcAft>
              </a:pPr>
              <a:endParaRPr lang="ru-RU" sz="900" b="1" kern="1200">
                <a:solidFill>
                  <a:schemeClr val="tx1"/>
                </a:solidFill>
              </a:endParaRPr>
            </a:p>
          </p:txBody>
        </p:sp>
        <p:sp>
          <p:nvSpPr>
            <p:cNvPr id="13" name="Полилиния 12"/>
            <p:cNvSpPr/>
            <p:nvPr/>
          </p:nvSpPr>
          <p:spPr>
            <a:xfrm>
              <a:off x="452284" y="3514145"/>
              <a:ext cx="8524568" cy="1134000"/>
            </a:xfrm>
            <a:custGeom>
              <a:avLst/>
              <a:gdLst>
                <a:gd name="connsiteX0" fmla="*/ 0 w 8524568"/>
                <a:gd name="connsiteY0" fmla="*/ 0 h 1134000"/>
                <a:gd name="connsiteX1" fmla="*/ 8524568 w 8524568"/>
                <a:gd name="connsiteY1" fmla="*/ 0 h 1134000"/>
                <a:gd name="connsiteX2" fmla="*/ 8524568 w 8524568"/>
                <a:gd name="connsiteY2" fmla="*/ 1134000 h 1134000"/>
                <a:gd name="connsiteX3" fmla="*/ 0 w 8524568"/>
                <a:gd name="connsiteY3" fmla="*/ 1134000 h 1134000"/>
                <a:gd name="connsiteX4" fmla="*/ 0 w 8524568"/>
                <a:gd name="connsiteY4" fmla="*/ 0 h 1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568" h="1134000">
                  <a:moveTo>
                    <a:pt x="0" y="0"/>
                  </a:moveTo>
                  <a:lnTo>
                    <a:pt x="8524568" y="0"/>
                  </a:lnTo>
                  <a:lnTo>
                    <a:pt x="8524568" y="1134000"/>
                  </a:lnTo>
                  <a:lnTo>
                    <a:pt x="0" y="1134000"/>
                  </a:lnTo>
                  <a:lnTo>
                    <a:pt x="0" y="0"/>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1601" tIns="187452" rIns="661601" bIns="64008" numCol="1" spcCol="1270" anchor="t" anchorCtr="0">
              <a:noAutofit/>
            </a:bodyPr>
            <a:lstStyle/>
            <a:p>
              <a:pPr marL="57150" lvl="1" indent="-57150" algn="l" defTabSz="400050">
                <a:lnSpc>
                  <a:spcPct val="90000"/>
                </a:lnSpc>
                <a:spcBef>
                  <a:spcPct val="0"/>
                </a:spcBef>
                <a:spcAft>
                  <a:spcPct val="15000"/>
                </a:spcAft>
                <a:buChar char="••"/>
              </a:pPr>
              <a:r>
                <a:rPr lang="ru-RU" sz="900" b="1" kern="1200" dirty="0" smtClean="0">
                  <a:latin typeface="Century Gothic" panose="020B0502020202020204" pitchFamily="34" charset="0"/>
                </a:rPr>
                <a:t>В случае если ответ на задание требуется записать в виде последовательности цифр</a:t>
              </a:r>
              <a:br>
                <a:rPr lang="ru-RU" sz="900" b="1" kern="1200" dirty="0" smtClean="0">
                  <a:latin typeface="Century Gothic" panose="020B0502020202020204" pitchFamily="34" charset="0"/>
                </a:rPr>
              </a:br>
              <a:r>
                <a:rPr lang="ru-RU" sz="900" b="1" kern="1200" dirty="0" smtClean="0">
                  <a:latin typeface="Century Gothic" panose="020B0502020202020204" pitchFamily="34" charset="0"/>
                </a:rPr>
                <a:t>(чисел) или букв, то ответ в поле бланка ответа № 1 необходимо записать в соответствии с</a:t>
              </a:r>
              <a:br>
                <a:rPr lang="ru-RU" sz="900" b="1" kern="1200" dirty="0" smtClean="0">
                  <a:latin typeface="Century Gothic" panose="020B0502020202020204" pitchFamily="34" charset="0"/>
                </a:rPr>
              </a:br>
              <a:r>
                <a:rPr lang="ru-RU" sz="900" b="1" kern="1200" dirty="0" smtClean="0">
                  <a:latin typeface="Century Gothic" panose="020B0502020202020204" pitchFamily="34" charset="0"/>
                </a:rPr>
                <a:t>инструкцией к заданию: в виде последовательности цифр (чисел) или букв, без каких-либо разделительных символов, в том числе пробелов, т.е. нельзя оставлять пустые клеточки, запятые и другие разделительные символы между цифрами (числами) или буквами) последовательности. При оценивании кратких ответов на задания, где ответом является последовательность символов, порядок следования символов последовательности влияет на оценивание такого ответа. При этом разделительные символы, в том числе пробелы, запятые и пр. будут игнорироваться.</a:t>
              </a:r>
              <a:endParaRPr lang="ru-RU" sz="900" b="1" kern="1200" dirty="0"/>
            </a:p>
          </p:txBody>
        </p:sp>
      </p:grpSp>
    </p:spTree>
    <p:extLst>
      <p:ext uri="{BB962C8B-B14F-4D97-AF65-F5344CB8AC3E}">
        <p14:creationId xmlns:p14="http://schemas.microsoft.com/office/powerpoint/2010/main" val="909473511"/>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pPr/>
              <a:t>14</a:t>
            </a:fld>
            <a:endParaRPr lang="en"/>
          </a:p>
        </p:txBody>
      </p:sp>
      <p:grpSp>
        <p:nvGrpSpPr>
          <p:cNvPr id="3" name="Группа 2"/>
          <p:cNvGrpSpPr/>
          <p:nvPr/>
        </p:nvGrpSpPr>
        <p:grpSpPr>
          <a:xfrm>
            <a:off x="346010" y="425820"/>
            <a:ext cx="8637693" cy="4393580"/>
            <a:chOff x="26413" y="1332493"/>
            <a:chExt cx="9089926" cy="3947435"/>
          </a:xfrm>
        </p:grpSpPr>
        <p:sp>
          <p:nvSpPr>
            <p:cNvPr id="4" name="TextBox 3"/>
            <p:cNvSpPr txBox="1"/>
            <p:nvPr/>
          </p:nvSpPr>
          <p:spPr>
            <a:xfrm>
              <a:off x="80479" y="1332493"/>
              <a:ext cx="5669082" cy="470090"/>
            </a:xfrm>
            <a:prstGeom prst="rect">
              <a:avLst/>
            </a:prstGeom>
            <a:noFill/>
          </p:spPr>
          <p:txBody>
            <a:bodyPr wrap="square" rtlCol="0">
              <a:spAutoFit/>
            </a:bodyPr>
            <a:lstStyle/>
            <a:p>
              <a:r>
                <a:rPr lang="ru-RU" sz="1200" dirty="0" smtClean="0">
                  <a:solidFill>
                    <a:srgbClr val="C00000"/>
                  </a:solidFill>
                  <a:latin typeface="Times New Roman" pitchFamily="18" charset="0"/>
                  <a:cs typeface="Times New Roman" pitchFamily="18" charset="0"/>
                </a:rPr>
                <a:t>Цифра «</a:t>
              </a:r>
              <a:r>
                <a:rPr lang="ru-RU" sz="2800" dirty="0" smtClean="0">
                  <a:solidFill>
                    <a:srgbClr val="C00000"/>
                  </a:solidFill>
                  <a:latin typeface="Times New Roman" pitchFamily="18" charset="0"/>
                  <a:cs typeface="Times New Roman" pitchFamily="18" charset="0"/>
                </a:rPr>
                <a:t>3</a:t>
              </a:r>
              <a:r>
                <a:rPr lang="ru-RU" sz="1200" dirty="0" smtClean="0">
                  <a:solidFill>
                    <a:srgbClr val="C00000"/>
                  </a:solidFill>
                  <a:latin typeface="Times New Roman" pitchFamily="18" charset="0"/>
                  <a:cs typeface="Times New Roman" pitchFamily="18" charset="0"/>
                </a:rPr>
                <a:t>» написана за пределами клетки, ответ м.б. распознан как «</a:t>
              </a:r>
              <a:r>
                <a:rPr lang="ru-RU" sz="2800" dirty="0" smtClean="0">
                  <a:solidFill>
                    <a:srgbClr val="C00000"/>
                  </a:solidFill>
                  <a:latin typeface="Times New Roman" pitchFamily="18" charset="0"/>
                  <a:cs typeface="Times New Roman" pitchFamily="18" charset="0"/>
                </a:rPr>
                <a:t>2</a:t>
              </a:r>
              <a:r>
                <a:rPr lang="ru-RU" sz="1200" dirty="0" smtClean="0">
                  <a:solidFill>
                    <a:srgbClr val="C00000"/>
                  </a:solidFill>
                  <a:latin typeface="Times New Roman" pitchFamily="18" charset="0"/>
                  <a:cs typeface="Times New Roman" pitchFamily="18" charset="0"/>
                </a:rPr>
                <a:t>»</a:t>
              </a:r>
              <a:endParaRPr lang="ru-RU" sz="1200" dirty="0">
                <a:solidFill>
                  <a:srgbClr val="C00000"/>
                </a:solidFill>
                <a:latin typeface="Times New Roman" pitchFamily="18" charset="0"/>
                <a:cs typeface="Times New Roman" pitchFamily="18" charset="0"/>
              </a:endParaRPr>
            </a:p>
          </p:txBody>
        </p:sp>
        <p:sp>
          <p:nvSpPr>
            <p:cNvPr id="5" name="TextBox 4"/>
            <p:cNvSpPr txBox="1"/>
            <p:nvPr/>
          </p:nvSpPr>
          <p:spPr>
            <a:xfrm>
              <a:off x="2952574" y="1698322"/>
              <a:ext cx="2147639" cy="646331"/>
            </a:xfrm>
            <a:prstGeom prst="rect">
              <a:avLst/>
            </a:prstGeom>
            <a:noFill/>
          </p:spPr>
          <p:txBody>
            <a:bodyPr wrap="none" rtlCol="0">
              <a:spAutoFit/>
            </a:bodyPr>
            <a:lstStyle/>
            <a:p>
              <a:r>
                <a:rPr lang="ru-RU" sz="1200" dirty="0" smtClean="0">
                  <a:solidFill>
                    <a:srgbClr val="C00000"/>
                  </a:solidFill>
                  <a:latin typeface="Times New Roman" pitchFamily="18" charset="0"/>
                  <a:cs typeface="Times New Roman" pitchFamily="18" charset="0"/>
                </a:rPr>
                <a:t>«</a:t>
              </a:r>
              <a:r>
                <a:rPr lang="ru-RU" sz="3600" dirty="0" smtClean="0">
                  <a:solidFill>
                    <a:srgbClr val="C00000"/>
                  </a:solidFill>
                  <a:latin typeface="Times New Roman" pitchFamily="18" charset="0"/>
                  <a:cs typeface="Times New Roman" pitchFamily="18" charset="0"/>
                </a:rPr>
                <a:t>,</a:t>
              </a:r>
              <a:r>
                <a:rPr lang="ru-RU" sz="1200" dirty="0" smtClean="0">
                  <a:solidFill>
                    <a:srgbClr val="C00000"/>
                  </a:solidFill>
                  <a:latin typeface="Times New Roman" pitchFamily="18" charset="0"/>
                  <a:cs typeface="Times New Roman" pitchFamily="18" charset="0"/>
                </a:rPr>
                <a:t>» м.б. распознана как «</a:t>
              </a:r>
              <a:r>
                <a:rPr lang="ru-RU" sz="2800" dirty="0" smtClean="0">
                  <a:solidFill>
                    <a:srgbClr val="C00000"/>
                  </a:solidFill>
                  <a:latin typeface="Times New Roman" pitchFamily="18" charset="0"/>
                  <a:cs typeface="Times New Roman" pitchFamily="18" charset="0"/>
                </a:rPr>
                <a:t>1</a:t>
              </a:r>
              <a:r>
                <a:rPr lang="ru-RU" sz="1200" dirty="0" smtClean="0">
                  <a:solidFill>
                    <a:srgbClr val="C00000"/>
                  </a:solidFill>
                  <a:latin typeface="Times New Roman" pitchFamily="18" charset="0"/>
                  <a:cs typeface="Times New Roman" pitchFamily="18" charset="0"/>
                </a:rPr>
                <a:t>»</a:t>
              </a:r>
              <a:endParaRPr lang="ru-RU" sz="1200" dirty="0">
                <a:solidFill>
                  <a:srgbClr val="C00000"/>
                </a:solidFill>
                <a:latin typeface="Times New Roman" pitchFamily="18" charset="0"/>
                <a:cs typeface="Times New Roman" pitchFamily="18" charset="0"/>
              </a:endParaRPr>
            </a:p>
          </p:txBody>
        </p:sp>
        <p:sp>
          <p:nvSpPr>
            <p:cNvPr id="6" name="TextBox 5"/>
            <p:cNvSpPr txBox="1"/>
            <p:nvPr/>
          </p:nvSpPr>
          <p:spPr>
            <a:xfrm>
              <a:off x="2821330" y="2117279"/>
              <a:ext cx="2211759" cy="954107"/>
            </a:xfrm>
            <a:prstGeom prst="rect">
              <a:avLst/>
            </a:prstGeom>
            <a:noFill/>
          </p:spPr>
          <p:txBody>
            <a:bodyPr wrap="none" rtlCol="0">
              <a:spAutoFit/>
            </a:bodyPr>
            <a:lstStyle/>
            <a:p>
              <a:r>
                <a:rPr lang="ru-RU" sz="1200" dirty="0" smtClean="0">
                  <a:solidFill>
                    <a:srgbClr val="C00000"/>
                  </a:solidFill>
                  <a:latin typeface="Times New Roman" pitchFamily="18" charset="0"/>
                  <a:cs typeface="Times New Roman" pitchFamily="18" charset="0"/>
                </a:rPr>
                <a:t>«</a:t>
              </a:r>
              <a:r>
                <a:rPr lang="ru-RU" sz="2800" dirty="0" smtClean="0">
                  <a:solidFill>
                    <a:srgbClr val="C00000"/>
                  </a:solidFill>
                  <a:latin typeface="Times New Roman" pitchFamily="18" charset="0"/>
                  <a:cs typeface="Times New Roman" pitchFamily="18" charset="0"/>
                </a:rPr>
                <a:t>3</a:t>
              </a:r>
              <a:r>
                <a:rPr lang="ru-RU" sz="1200" dirty="0" smtClean="0">
                  <a:solidFill>
                    <a:srgbClr val="C00000"/>
                  </a:solidFill>
                  <a:latin typeface="Times New Roman" pitchFamily="18" charset="0"/>
                  <a:cs typeface="Times New Roman" pitchFamily="18" charset="0"/>
                </a:rPr>
                <a:t>» м.б. распознана как «</a:t>
              </a:r>
              <a:r>
                <a:rPr lang="ru-RU" sz="2800" dirty="0" smtClean="0">
                  <a:solidFill>
                    <a:srgbClr val="C00000"/>
                  </a:solidFill>
                  <a:latin typeface="Times New Roman" pitchFamily="18" charset="0"/>
                  <a:cs typeface="Times New Roman" pitchFamily="18" charset="0"/>
                </a:rPr>
                <a:t>9</a:t>
              </a:r>
              <a:r>
                <a:rPr lang="ru-RU" sz="1200" dirty="0" smtClean="0">
                  <a:solidFill>
                    <a:srgbClr val="C00000"/>
                  </a:solidFill>
                  <a:latin typeface="Times New Roman" pitchFamily="18" charset="0"/>
                  <a:cs typeface="Times New Roman" pitchFamily="18" charset="0"/>
                </a:rPr>
                <a:t>»</a:t>
              </a:r>
            </a:p>
            <a:p>
              <a:r>
                <a:rPr lang="ru-RU" sz="1200" dirty="0" smtClean="0">
                  <a:solidFill>
                    <a:srgbClr val="C00000"/>
                  </a:solidFill>
                  <a:latin typeface="Times New Roman" pitchFamily="18" charset="0"/>
                  <a:cs typeface="Times New Roman" pitchFamily="18" charset="0"/>
                </a:rPr>
                <a:t>«</a:t>
              </a:r>
              <a:r>
                <a:rPr lang="ru-RU" sz="2800" dirty="0" smtClean="0">
                  <a:solidFill>
                    <a:srgbClr val="C00000"/>
                  </a:solidFill>
                  <a:latin typeface="Times New Roman" pitchFamily="18" charset="0"/>
                  <a:cs typeface="Times New Roman" pitchFamily="18" charset="0"/>
                </a:rPr>
                <a:t>7</a:t>
              </a:r>
              <a:r>
                <a:rPr lang="ru-RU" sz="1200" dirty="0" smtClean="0">
                  <a:solidFill>
                    <a:srgbClr val="C00000"/>
                  </a:solidFill>
                  <a:latin typeface="Times New Roman" pitchFamily="18" charset="0"/>
                  <a:cs typeface="Times New Roman" pitchFamily="18" charset="0"/>
                </a:rPr>
                <a:t>» м.б. распознана как «</a:t>
              </a:r>
              <a:r>
                <a:rPr lang="ru-RU" sz="2800" dirty="0" smtClean="0">
                  <a:solidFill>
                    <a:srgbClr val="C00000"/>
                  </a:solidFill>
                  <a:latin typeface="Times New Roman" pitchFamily="18" charset="0"/>
                  <a:cs typeface="Times New Roman" pitchFamily="18" charset="0"/>
                </a:rPr>
                <a:t>1</a:t>
              </a:r>
              <a:r>
                <a:rPr lang="ru-RU" sz="1200" dirty="0" smtClean="0">
                  <a:solidFill>
                    <a:srgbClr val="C00000"/>
                  </a:solidFill>
                  <a:latin typeface="Times New Roman" pitchFamily="18" charset="0"/>
                  <a:cs typeface="Times New Roman" pitchFamily="18" charset="0"/>
                </a:rPr>
                <a:t>»</a:t>
              </a:r>
              <a:endParaRPr lang="ru-RU" sz="1200" dirty="0">
                <a:solidFill>
                  <a:srgbClr val="C00000"/>
                </a:solidFill>
                <a:latin typeface="Times New Roman" pitchFamily="18" charset="0"/>
                <a:cs typeface="Times New Roman" pitchFamily="18" charset="0"/>
              </a:endParaRPr>
            </a:p>
          </p:txBody>
        </p:sp>
        <p:sp>
          <p:nvSpPr>
            <p:cNvPr id="7" name="TextBox 6"/>
            <p:cNvSpPr txBox="1"/>
            <p:nvPr/>
          </p:nvSpPr>
          <p:spPr>
            <a:xfrm>
              <a:off x="458558" y="3001112"/>
              <a:ext cx="4641655" cy="276999"/>
            </a:xfrm>
            <a:prstGeom prst="rect">
              <a:avLst/>
            </a:prstGeom>
            <a:noFill/>
          </p:spPr>
          <p:txBody>
            <a:bodyPr wrap="none" rtlCol="0">
              <a:spAutoFit/>
            </a:bodyPr>
            <a:lstStyle/>
            <a:p>
              <a:r>
                <a:rPr lang="ru-RU" sz="1200" dirty="0" smtClean="0">
                  <a:solidFill>
                    <a:srgbClr val="C00000"/>
                  </a:solidFill>
                  <a:latin typeface="Times New Roman" pitchFamily="18" charset="0"/>
                  <a:cs typeface="Times New Roman" pitchFamily="18" charset="0"/>
                </a:rPr>
                <a:t>В ответе использованы недопустимые символы. Ответ будет удален</a:t>
              </a:r>
              <a:endParaRPr lang="ru-RU" sz="1200" dirty="0">
                <a:solidFill>
                  <a:srgbClr val="C00000"/>
                </a:solidFill>
                <a:latin typeface="Times New Roman" pitchFamily="18" charset="0"/>
                <a:cs typeface="Times New Roman" pitchFamily="18" charset="0"/>
              </a:endParaRPr>
            </a:p>
          </p:txBody>
        </p:sp>
        <p:pic>
          <p:nvPicPr>
            <p:cNvPr id="8" name="Picture 4"/>
            <p:cNvPicPr>
              <a:picLocks noChangeAspect="1" noChangeArrowheads="1"/>
            </p:cNvPicPr>
            <p:nvPr/>
          </p:nvPicPr>
          <p:blipFill>
            <a:blip r:embed="rId2" cstate="print"/>
            <a:srcRect/>
            <a:stretch>
              <a:fillRect/>
            </a:stretch>
          </p:blipFill>
          <p:spPr bwMode="auto">
            <a:xfrm>
              <a:off x="5268521" y="1374077"/>
              <a:ext cx="3847818" cy="3905851"/>
            </a:xfrm>
            <a:prstGeom prst="rect">
              <a:avLst/>
            </a:prstGeom>
            <a:noFill/>
            <a:ln w="9525">
              <a:noFill/>
              <a:miter lim="800000"/>
              <a:headEnd/>
              <a:tailEnd/>
            </a:ln>
            <a:effectLst/>
          </p:spPr>
        </p:pic>
        <p:sp>
          <p:nvSpPr>
            <p:cNvPr id="9" name="TextBox 8"/>
            <p:cNvSpPr txBox="1"/>
            <p:nvPr/>
          </p:nvSpPr>
          <p:spPr>
            <a:xfrm>
              <a:off x="163942" y="3474689"/>
              <a:ext cx="5749561" cy="414785"/>
            </a:xfrm>
            <a:prstGeom prst="rect">
              <a:avLst/>
            </a:prstGeom>
            <a:noFill/>
          </p:spPr>
          <p:txBody>
            <a:bodyPr wrap="square" rtlCol="0">
              <a:spAutoFit/>
            </a:bodyPr>
            <a:lstStyle/>
            <a:p>
              <a:r>
                <a:rPr lang="ru-RU" sz="1100" dirty="0" smtClean="0">
                  <a:solidFill>
                    <a:srgbClr val="C00000"/>
                  </a:solidFill>
                  <a:latin typeface="Times New Roman" pitchFamily="18" charset="0"/>
                  <a:cs typeface="Times New Roman" pitchFamily="18" charset="0"/>
                </a:rPr>
                <a:t>В ответе использован недопустимый символ. Ответ будет распознан как «</a:t>
              </a:r>
              <a:r>
                <a:rPr lang="ru-RU" sz="2400" dirty="0" smtClean="0">
                  <a:solidFill>
                    <a:srgbClr val="C00000"/>
                  </a:solidFill>
                  <a:latin typeface="Times New Roman" pitchFamily="18" charset="0"/>
                  <a:cs typeface="Times New Roman" pitchFamily="18" charset="0"/>
                </a:rPr>
                <a:t>3</a:t>
              </a:r>
              <a:r>
                <a:rPr lang="ru-RU" sz="1200" dirty="0" smtClean="0">
                  <a:solidFill>
                    <a:srgbClr val="C00000"/>
                  </a:solidFill>
                  <a:latin typeface="Times New Roman" pitchFamily="18" charset="0"/>
                  <a:cs typeface="Times New Roman" pitchFamily="18" charset="0"/>
                </a:rPr>
                <a:t>»</a:t>
              </a:r>
              <a:endParaRPr lang="ru-RU" sz="1200" dirty="0">
                <a:solidFill>
                  <a:srgbClr val="C00000"/>
                </a:solidFill>
                <a:latin typeface="Times New Roman" pitchFamily="18" charset="0"/>
                <a:cs typeface="Times New Roman" pitchFamily="18" charset="0"/>
              </a:endParaRPr>
            </a:p>
          </p:txBody>
        </p:sp>
        <p:sp>
          <p:nvSpPr>
            <p:cNvPr id="10" name="TextBox 9"/>
            <p:cNvSpPr txBox="1"/>
            <p:nvPr/>
          </p:nvSpPr>
          <p:spPr>
            <a:xfrm>
              <a:off x="26413" y="3817769"/>
              <a:ext cx="5296175" cy="331828"/>
            </a:xfrm>
            <a:prstGeom prst="rect">
              <a:avLst/>
            </a:prstGeom>
            <a:noFill/>
          </p:spPr>
          <p:txBody>
            <a:bodyPr wrap="square" rtlCol="0">
              <a:spAutoFit/>
            </a:bodyPr>
            <a:lstStyle/>
            <a:p>
              <a:r>
                <a:rPr lang="ru-RU" sz="1100" dirty="0" smtClean="0">
                  <a:solidFill>
                    <a:srgbClr val="C00000"/>
                  </a:solidFill>
                  <a:latin typeface="Times New Roman" pitchFamily="18" charset="0"/>
                  <a:cs typeface="Times New Roman" pitchFamily="18" charset="0"/>
                </a:rPr>
                <a:t>В ответе использован недопустимый символ. Ответ будет распознан как «</a:t>
              </a:r>
              <a:r>
                <a:rPr lang="en-US" sz="1800" dirty="0" smtClean="0">
                  <a:solidFill>
                    <a:srgbClr val="C00000"/>
                  </a:solidFill>
                  <a:latin typeface="Times New Roman" pitchFamily="18" charset="0"/>
                  <a:cs typeface="Times New Roman" pitchFamily="18" charset="0"/>
                </a:rPr>
                <a:t>1</a:t>
              </a:r>
              <a:r>
                <a:rPr lang="ru-RU" sz="1800" dirty="0" smtClean="0">
                  <a:solidFill>
                    <a:srgbClr val="C00000"/>
                  </a:solidFill>
                  <a:latin typeface="Times New Roman" pitchFamily="18" charset="0"/>
                  <a:cs typeface="Times New Roman" pitchFamily="18" charset="0"/>
                </a:rPr>
                <a:t>00</a:t>
              </a:r>
              <a:r>
                <a:rPr lang="ru-RU" sz="1100" dirty="0" smtClean="0">
                  <a:solidFill>
                    <a:srgbClr val="C00000"/>
                  </a:solidFill>
                  <a:latin typeface="Times New Roman" pitchFamily="18" charset="0"/>
                  <a:cs typeface="Times New Roman" pitchFamily="18" charset="0"/>
                </a:rPr>
                <a:t>»</a:t>
              </a:r>
              <a:endParaRPr lang="ru-RU" sz="1100" dirty="0">
                <a:solidFill>
                  <a:srgbClr val="C00000"/>
                </a:solidFill>
                <a:latin typeface="Times New Roman" pitchFamily="18" charset="0"/>
                <a:cs typeface="Times New Roman" pitchFamily="18" charset="0"/>
              </a:endParaRPr>
            </a:p>
          </p:txBody>
        </p:sp>
        <p:sp>
          <p:nvSpPr>
            <p:cNvPr id="11" name="TextBox 10"/>
            <p:cNvSpPr txBox="1"/>
            <p:nvPr/>
          </p:nvSpPr>
          <p:spPr>
            <a:xfrm>
              <a:off x="1026426" y="4560099"/>
              <a:ext cx="5033089" cy="461665"/>
            </a:xfrm>
            <a:prstGeom prst="rect">
              <a:avLst/>
            </a:prstGeom>
            <a:noFill/>
          </p:spPr>
          <p:txBody>
            <a:bodyPr wrap="square" rtlCol="0">
              <a:spAutoFit/>
            </a:bodyPr>
            <a:lstStyle/>
            <a:p>
              <a:r>
                <a:rPr lang="ru-RU" sz="1200" dirty="0" smtClean="0">
                  <a:solidFill>
                    <a:srgbClr val="C00000"/>
                  </a:solidFill>
                  <a:latin typeface="Times New Roman" pitchFamily="18" charset="0"/>
                  <a:cs typeface="Times New Roman" pitchFamily="18" charset="0"/>
                </a:rPr>
                <a:t>Участник использовал ручку с чернилами </a:t>
              </a:r>
              <a:r>
                <a:rPr lang="ru-RU" sz="1200" u="sng" dirty="0" smtClean="0">
                  <a:solidFill>
                    <a:srgbClr val="C00000"/>
                  </a:solidFill>
                  <a:latin typeface="Times New Roman" pitchFamily="18" charset="0"/>
                  <a:cs typeface="Times New Roman" pitchFamily="18" charset="0"/>
                </a:rPr>
                <a:t>не черного цвета</a:t>
              </a:r>
              <a:r>
                <a:rPr lang="ru-RU" sz="1200" dirty="0" smtClean="0">
                  <a:solidFill>
                    <a:srgbClr val="C00000"/>
                  </a:solidFill>
                  <a:latin typeface="Times New Roman" pitchFamily="18" charset="0"/>
                  <a:cs typeface="Times New Roman" pitchFamily="18" charset="0"/>
                </a:rPr>
                <a:t>. </a:t>
              </a:r>
              <a:endParaRPr lang="en-US" sz="1200" dirty="0" smtClean="0">
                <a:solidFill>
                  <a:srgbClr val="C00000"/>
                </a:solidFill>
                <a:latin typeface="Times New Roman" pitchFamily="18" charset="0"/>
                <a:cs typeface="Times New Roman" pitchFamily="18" charset="0"/>
              </a:endParaRPr>
            </a:p>
            <a:p>
              <a:r>
                <a:rPr lang="ru-RU" sz="1200" dirty="0" smtClean="0">
                  <a:solidFill>
                    <a:srgbClr val="C00000"/>
                  </a:solidFill>
                  <a:latin typeface="Times New Roman" pitchFamily="18" charset="0"/>
                  <a:cs typeface="Times New Roman" pitchFamily="18" charset="0"/>
                </a:rPr>
                <a:t>Ответ может быть НЕ распознан</a:t>
              </a:r>
              <a:endParaRPr lang="ru-RU" sz="1200" dirty="0">
                <a:solidFill>
                  <a:srgbClr val="C0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866845934"/>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pPr/>
              <a:t>15</a:t>
            </a:fld>
            <a:endParaRPr lang="en"/>
          </a:p>
        </p:txBody>
      </p:sp>
      <p:pic>
        <p:nvPicPr>
          <p:cNvPr id="3" name="Рисунок 2"/>
          <p:cNvPicPr>
            <a:picLocks noChangeAspect="1"/>
          </p:cNvPicPr>
          <p:nvPr/>
        </p:nvPicPr>
        <p:blipFill>
          <a:blip r:embed="rId2"/>
          <a:stretch>
            <a:fillRect/>
          </a:stretch>
        </p:blipFill>
        <p:spPr>
          <a:xfrm>
            <a:off x="2606758" y="0"/>
            <a:ext cx="3930484" cy="5143500"/>
          </a:xfrm>
          <a:prstGeom prst="rect">
            <a:avLst/>
          </a:prstGeom>
        </p:spPr>
      </p:pic>
    </p:spTree>
    <p:extLst>
      <p:ext uri="{BB962C8B-B14F-4D97-AF65-F5344CB8AC3E}">
        <p14:creationId xmlns:p14="http://schemas.microsoft.com/office/powerpoint/2010/main" val="1021136011"/>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pPr/>
              <a:t>16</a:t>
            </a:fld>
            <a:endParaRPr lang="en"/>
          </a:p>
        </p:txBody>
      </p:sp>
      <p:sp>
        <p:nvSpPr>
          <p:cNvPr id="3" name="Rectangle 10"/>
          <p:cNvSpPr>
            <a:spLocks noChangeArrowheads="1"/>
          </p:cNvSpPr>
          <p:nvPr/>
        </p:nvSpPr>
        <p:spPr bwMode="auto">
          <a:xfrm>
            <a:off x="422781" y="3249741"/>
            <a:ext cx="8496300" cy="1646605"/>
          </a:xfrm>
          <a:prstGeom prst="rect">
            <a:avLst/>
          </a:prstGeom>
          <a:noFill/>
          <a:ln w="9525">
            <a:noFill/>
            <a:miter lim="800000"/>
            <a:headEnd/>
            <a:tailEnd/>
          </a:ln>
          <a:effectLst/>
        </p:spPr>
        <p:txBody>
          <a:bodyPr>
            <a:spAutoFit/>
          </a:bodyPr>
          <a:lstStyle/>
          <a:p>
            <a:pPr marL="171445" indent="-171445" algn="just" defTabSz="914372">
              <a:spcBef>
                <a:spcPts val="600"/>
              </a:spcBef>
              <a:spcAft>
                <a:spcPts val="600"/>
              </a:spcAft>
              <a:buFont typeface="Wingdings" panose="05000000000000000000" pitchFamily="2" charset="2"/>
              <a:buChar char="§"/>
              <a:defRPr/>
            </a:pPr>
            <a:r>
              <a:rPr lang="ru-RU" sz="1200" dirty="0">
                <a:solidFill>
                  <a:schemeClr val="tx1"/>
                </a:solidFill>
                <a:latin typeface="Century Gothic" panose="020B0502020202020204" pitchFamily="34" charset="0"/>
                <a:cs typeface="Arial" charset="0"/>
              </a:rPr>
              <a:t>Для замены внесенного в бланк ответов № 1 ответа нужно в соответствующих полях замены </a:t>
            </a:r>
            <a:r>
              <a:rPr lang="ru-RU" sz="1200" b="1" dirty="0">
                <a:solidFill>
                  <a:schemeClr val="tx1"/>
                </a:solidFill>
                <a:latin typeface="Century Gothic" panose="020B0502020202020204" pitchFamily="34" charset="0"/>
                <a:cs typeface="Arial" charset="0"/>
              </a:rPr>
              <a:t>проставить номер задания</a:t>
            </a:r>
            <a:r>
              <a:rPr lang="ru-RU" sz="1200" dirty="0">
                <a:solidFill>
                  <a:schemeClr val="tx1"/>
                </a:solidFill>
                <a:latin typeface="Century Gothic" panose="020B0502020202020204" pitchFamily="34" charset="0"/>
                <a:cs typeface="Arial" charset="0"/>
              </a:rPr>
              <a:t>, ответ на который следует исправить, и записать </a:t>
            </a:r>
            <a:r>
              <a:rPr lang="ru-RU" sz="1200" dirty="0" smtClean="0">
                <a:solidFill>
                  <a:schemeClr val="tx1"/>
                </a:solidFill>
                <a:latin typeface="Century Gothic" panose="020B0502020202020204" pitchFamily="34" charset="0"/>
                <a:cs typeface="Arial" charset="0"/>
              </a:rPr>
              <a:t>на</a:t>
            </a:r>
            <a:r>
              <a:rPr lang="ru-RU" sz="1200" dirty="0">
                <a:solidFill>
                  <a:schemeClr val="tx1"/>
                </a:solidFill>
                <a:latin typeface="Century Gothic" panose="020B0502020202020204" pitchFamily="34" charset="0"/>
                <a:cs typeface="Arial" charset="0"/>
              </a:rPr>
              <a:t> указанное задание</a:t>
            </a:r>
            <a:r>
              <a:rPr lang="ru-RU" sz="1200" dirty="0" smtClean="0">
                <a:solidFill>
                  <a:schemeClr val="tx1"/>
                </a:solidFill>
                <a:latin typeface="Century Gothic" panose="020B0502020202020204" pitchFamily="34" charset="0"/>
                <a:cs typeface="Arial" charset="0"/>
              </a:rPr>
              <a:t>.</a:t>
            </a:r>
            <a:r>
              <a:rPr lang="ru-RU" sz="1200" b="1" dirty="0" smtClean="0">
                <a:solidFill>
                  <a:schemeClr val="tx1"/>
                </a:solidFill>
                <a:latin typeface="Century Gothic" panose="020B0502020202020204" pitchFamily="34" charset="0"/>
                <a:cs typeface="Arial" charset="0"/>
              </a:rPr>
              <a:t> новое значение ответа. </a:t>
            </a:r>
            <a:endParaRPr lang="ru-RU" sz="1200" dirty="0">
              <a:solidFill>
                <a:schemeClr val="tx1"/>
              </a:solidFill>
              <a:latin typeface="Century Gothic" panose="020B0502020202020204" pitchFamily="34" charset="0"/>
              <a:cs typeface="Arial" charset="0"/>
            </a:endParaRPr>
          </a:p>
          <a:p>
            <a:pPr marL="171445" indent="-171445" algn="just" defTabSz="914372">
              <a:buFont typeface="Wingdings" panose="05000000000000000000" pitchFamily="2" charset="2"/>
              <a:buChar char="§"/>
              <a:defRPr/>
            </a:pPr>
            <a:r>
              <a:rPr lang="ru-RU" sz="1200" b="1" dirty="0">
                <a:solidFill>
                  <a:schemeClr val="tx1"/>
                </a:solidFill>
                <a:latin typeface="Century Gothic" panose="020B0502020202020204" pitchFamily="34" charset="0"/>
                <a:cs typeface="Arial" charset="0"/>
              </a:rPr>
              <a:t>В случае если в области замены ошибочных ответов на задания с кратким ответом будет заполнено поле для номера задания, а новый ответ </a:t>
            </a:r>
            <a:r>
              <a:rPr lang="ru-RU" sz="1200" b="1" dirty="0" smtClean="0">
                <a:solidFill>
                  <a:schemeClr val="tx1"/>
                </a:solidFill>
                <a:latin typeface="Century Gothic" panose="020B0502020202020204" pitchFamily="34" charset="0"/>
                <a:cs typeface="Arial" charset="0"/>
              </a:rPr>
              <a:t>НЕ</a:t>
            </a:r>
            <a:r>
              <a:rPr lang="ru-RU" sz="1200" b="1" dirty="0">
                <a:solidFill>
                  <a:schemeClr val="tx1"/>
                </a:solidFill>
                <a:latin typeface="Century Gothic" panose="020B0502020202020204" pitchFamily="34" charset="0"/>
                <a:cs typeface="Arial" charset="0"/>
              </a:rPr>
              <a:t> внесен, то для оценивания будет использоваться пустой ответ (т.е. задание будет засчитано невыполненным).</a:t>
            </a:r>
            <a:r>
              <a:rPr lang="ru-RU" sz="1200" dirty="0">
                <a:solidFill>
                  <a:schemeClr val="tx1"/>
                </a:solidFill>
                <a:latin typeface="Century Gothic" panose="020B0502020202020204" pitchFamily="34" charset="0"/>
                <a:cs typeface="Arial" charset="0"/>
              </a:rPr>
              <a:t> Поэтому в случае неправильного указания номера задания в области замены ошибочных ответов, неправильный номер задания следует зачеркнуть.</a:t>
            </a:r>
          </a:p>
        </p:txBody>
      </p:sp>
      <p:sp>
        <p:nvSpPr>
          <p:cNvPr id="5" name="Прямоугольник 4"/>
          <p:cNvSpPr/>
          <p:nvPr/>
        </p:nvSpPr>
        <p:spPr>
          <a:xfrm>
            <a:off x="732776" y="439650"/>
            <a:ext cx="7876309" cy="850810"/>
          </a:xfrm>
          <a:prstGeom prst="rect">
            <a:avLst/>
          </a:prstGeom>
        </p:spPr>
        <p:txBody>
          <a:bodyPr wrap="square">
            <a:spAutoFit/>
          </a:bodyPr>
          <a:lstStyle/>
          <a:p>
            <a:pPr algn="just" defTabSz="914372">
              <a:defRPr/>
            </a:pPr>
            <a:r>
              <a:rPr lang="ru-RU" sz="1643" dirty="0">
                <a:solidFill>
                  <a:schemeClr val="tx1"/>
                </a:solidFill>
                <a:latin typeface="Century Gothic" panose="020B0502020202020204" pitchFamily="34" charset="0"/>
                <a:cs typeface="Arial" charset="0"/>
              </a:rPr>
              <a:t>В нижней части бланка ответов № 1 предусмотрены поля для записи исправленных ответов на задания с кратким ответом </a:t>
            </a:r>
            <a:r>
              <a:rPr lang="ru-RU" sz="1643" b="1" dirty="0">
                <a:solidFill>
                  <a:schemeClr val="tx1"/>
                </a:solidFill>
                <a:latin typeface="Century Gothic" panose="020B0502020202020204" pitchFamily="34" charset="0"/>
                <a:cs typeface="Arial" charset="0"/>
              </a:rPr>
              <a:t>взамен ошибочно </a:t>
            </a:r>
            <a:r>
              <a:rPr lang="ru-RU" sz="1643" b="1" dirty="0" smtClean="0">
                <a:solidFill>
                  <a:schemeClr val="tx1"/>
                </a:solidFill>
                <a:latin typeface="Century Gothic" panose="020B0502020202020204" pitchFamily="34" charset="0"/>
                <a:cs typeface="Arial" charset="0"/>
              </a:rPr>
              <a:t>записанных.</a:t>
            </a:r>
            <a:endParaRPr lang="ru-RU" sz="1643" b="1" dirty="0">
              <a:solidFill>
                <a:schemeClr val="tx1"/>
              </a:solidFill>
              <a:latin typeface="Century Gothic" panose="020B0502020202020204" pitchFamily="34" charset="0"/>
              <a:cs typeface="Arial" charset="0"/>
            </a:endParaRPr>
          </a:p>
        </p:txBody>
      </p:sp>
      <p:pic>
        <p:nvPicPr>
          <p:cNvPr id="6" name="Рисунок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08" y="1315008"/>
            <a:ext cx="7848600" cy="19446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66013"/>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fld id="{00000000-1234-1234-1234-123412341234}" type="slidenum">
              <a:rPr lang="en" smtClean="0"/>
              <a:pPr/>
              <a:t>17</a:t>
            </a:fld>
            <a:endParaRPr lang="en"/>
          </a:p>
        </p:txBody>
      </p:sp>
      <p:sp>
        <p:nvSpPr>
          <p:cNvPr id="3" name="Rectangle 10"/>
          <p:cNvSpPr>
            <a:spLocks noChangeArrowheads="1"/>
          </p:cNvSpPr>
          <p:nvPr/>
        </p:nvSpPr>
        <p:spPr bwMode="auto">
          <a:xfrm>
            <a:off x="576525" y="2712664"/>
            <a:ext cx="8496300" cy="2046714"/>
          </a:xfrm>
          <a:prstGeom prst="rect">
            <a:avLst/>
          </a:prstGeom>
          <a:noFill/>
          <a:ln w="9525">
            <a:noFill/>
            <a:miter lim="800000"/>
            <a:headEnd/>
            <a:tailEnd/>
          </a:ln>
          <a:effectLst/>
        </p:spPr>
        <p:txBody>
          <a:bodyPr>
            <a:spAutoFit/>
          </a:bodyPr>
          <a:lstStyle/>
          <a:p>
            <a:pPr marL="171445" indent="-171445">
              <a:spcBef>
                <a:spcPts val="600"/>
              </a:spcBef>
              <a:spcAft>
                <a:spcPts val="600"/>
              </a:spcAft>
              <a:buFont typeface="Courier New" panose="02070309020205020404" pitchFamily="49" charset="0"/>
              <a:buChar char="o"/>
            </a:pPr>
            <a:r>
              <a:rPr lang="ru-RU" altLang="ru-RU" sz="1200" dirty="0">
                <a:solidFill>
                  <a:schemeClr val="tx1"/>
                </a:solidFill>
                <a:latin typeface="Century Gothic" panose="020B0502020202020204" pitchFamily="34" charset="0"/>
              </a:rPr>
              <a:t>Ответственный </a:t>
            </a:r>
            <a:r>
              <a:rPr lang="ru-RU" altLang="ru-RU" sz="1200" b="1" dirty="0">
                <a:solidFill>
                  <a:schemeClr val="tx1"/>
                </a:solidFill>
                <a:latin typeface="Century Gothic" panose="020B0502020202020204" pitchFamily="34" charset="0"/>
              </a:rPr>
              <a:t>организатор в аудитории </a:t>
            </a:r>
            <a:r>
              <a:rPr lang="ru-RU" altLang="ru-RU" sz="1200" dirty="0">
                <a:solidFill>
                  <a:schemeClr val="tx1"/>
                </a:solidFill>
                <a:latin typeface="Century Gothic" panose="020B0502020202020204" pitchFamily="34" charset="0"/>
              </a:rPr>
              <a:t>по окончании выполнения экзаменационной работы участником экзамена должен проверить бланк ответов № 1 участника ЕГЭ </a:t>
            </a:r>
            <a:r>
              <a:rPr lang="ru-RU" altLang="ru-RU" sz="1200" b="1" dirty="0">
                <a:solidFill>
                  <a:schemeClr val="tx1"/>
                </a:solidFill>
                <a:latin typeface="Century Gothic" panose="020B0502020202020204" pitchFamily="34" charset="0"/>
              </a:rPr>
              <a:t>на наличие замены ошибочных ответов на задания с кратким ответом. </a:t>
            </a:r>
            <a:r>
              <a:rPr lang="ru-RU" altLang="ru-RU" sz="1200" dirty="0">
                <a:solidFill>
                  <a:schemeClr val="tx1"/>
                </a:solidFill>
                <a:latin typeface="Century Gothic" panose="020B0502020202020204" pitchFamily="34" charset="0"/>
              </a:rPr>
              <a:t>В случае если участник экзамена осуществлял во время выполнения экзаменационной работы замену ошибочных ответов, организатору </a:t>
            </a:r>
            <a:r>
              <a:rPr lang="ru-RU" altLang="ru-RU" sz="1200" b="1" dirty="0">
                <a:solidFill>
                  <a:schemeClr val="tx1"/>
                </a:solidFill>
                <a:latin typeface="Century Gothic" panose="020B0502020202020204" pitchFamily="34" charset="0"/>
              </a:rPr>
              <a:t>необходимо посчитать количество замен </a:t>
            </a:r>
            <a:r>
              <a:rPr lang="ru-RU" altLang="ru-RU" sz="1200" dirty="0">
                <a:solidFill>
                  <a:schemeClr val="tx1"/>
                </a:solidFill>
                <a:latin typeface="Century Gothic" panose="020B0502020202020204" pitchFamily="34" charset="0"/>
              </a:rPr>
              <a:t>ошибочных ответов, в поле «Количество заполненных полей «Замена ошибочных ответов» поставить соответствующее цифровое значение, а также поставить подпись в специально отведенном месте.</a:t>
            </a:r>
          </a:p>
          <a:p>
            <a:pPr marL="171445" indent="-171445">
              <a:buFont typeface="Courier New" panose="02070309020205020404" pitchFamily="49" charset="0"/>
              <a:buChar char="o"/>
            </a:pPr>
            <a:r>
              <a:rPr lang="ru-RU" altLang="ru-RU" sz="1200" dirty="0">
                <a:solidFill>
                  <a:schemeClr val="tx1"/>
                </a:solidFill>
                <a:latin typeface="Century Gothic" panose="020B0502020202020204" pitchFamily="34" charset="0"/>
              </a:rPr>
              <a:t>В случае если</a:t>
            </a:r>
            <a:r>
              <a:rPr lang="ru-RU" altLang="ru-RU" sz="1200" dirty="0">
                <a:solidFill>
                  <a:srgbClr val="DE54A3"/>
                </a:solidFill>
                <a:latin typeface="Century Gothic" panose="020B0502020202020204" pitchFamily="34" charset="0"/>
              </a:rPr>
              <a:t> </a:t>
            </a:r>
            <a:r>
              <a:rPr lang="ru-RU" altLang="ru-RU" sz="1200" dirty="0">
                <a:solidFill>
                  <a:srgbClr val="FF0000"/>
                </a:solidFill>
                <a:latin typeface="Century Gothic" panose="020B0502020202020204" pitchFamily="34" charset="0"/>
              </a:rPr>
              <a:t>участник экзамена </a:t>
            </a:r>
            <a:r>
              <a:rPr lang="ru-RU" altLang="ru-RU" sz="1200" dirty="0" smtClean="0">
                <a:solidFill>
                  <a:srgbClr val="FF0000"/>
                </a:solidFill>
                <a:latin typeface="Century Gothic" panose="020B0502020202020204" pitchFamily="34" charset="0"/>
              </a:rPr>
              <a:t>НЕ </a:t>
            </a:r>
            <a:r>
              <a:rPr lang="ru-RU" altLang="ru-RU" sz="1200" dirty="0">
                <a:solidFill>
                  <a:srgbClr val="FF0000"/>
                </a:solidFill>
                <a:latin typeface="Century Gothic" panose="020B0502020202020204" pitchFamily="34" charset="0"/>
              </a:rPr>
              <a:t>использовал поле «Замена ошибочных ответов на задания с кратким ответом» </a:t>
            </a:r>
            <a:r>
              <a:rPr lang="ru-RU" altLang="ru-RU" sz="1200" dirty="0">
                <a:solidFill>
                  <a:schemeClr val="tx1"/>
                </a:solidFill>
                <a:latin typeface="Century Gothic" panose="020B0502020202020204" pitchFamily="34" charset="0"/>
              </a:rPr>
              <a:t>организатор в поле </a:t>
            </a:r>
            <a:r>
              <a:rPr lang="ru-RU" altLang="ru-RU" sz="1200" dirty="0" smtClean="0">
                <a:solidFill>
                  <a:schemeClr val="tx1"/>
                </a:solidFill>
                <a:latin typeface="Century Gothic" panose="020B0502020202020204" pitchFamily="34" charset="0"/>
              </a:rPr>
              <a:t>«</a:t>
            </a:r>
            <a:r>
              <a:rPr lang="ru-RU" altLang="ru-RU" sz="1200" dirty="0">
                <a:solidFill>
                  <a:schemeClr val="tx1"/>
                </a:solidFill>
                <a:latin typeface="Century Gothic" panose="020B0502020202020204" pitchFamily="34" charset="0"/>
              </a:rPr>
              <a:t>Замена ошибочных ответов» ставит </a:t>
            </a:r>
            <a:r>
              <a:rPr lang="ru-RU" altLang="ru-RU" b="1" dirty="0">
                <a:solidFill>
                  <a:srgbClr val="FF0000"/>
                </a:solidFill>
                <a:latin typeface="Century Gothic" panose="020B0502020202020204" pitchFamily="34" charset="0"/>
              </a:rPr>
              <a:t>«Х»</a:t>
            </a:r>
            <a:r>
              <a:rPr lang="ru-RU" altLang="ru-RU" dirty="0">
                <a:solidFill>
                  <a:srgbClr val="FF0000"/>
                </a:solidFill>
                <a:latin typeface="Century Gothic" panose="020B0502020202020204" pitchFamily="34" charset="0"/>
              </a:rPr>
              <a:t> </a:t>
            </a:r>
            <a:r>
              <a:rPr lang="ru-RU" altLang="ru-RU" sz="1200" dirty="0">
                <a:solidFill>
                  <a:schemeClr val="tx1"/>
                </a:solidFill>
                <a:latin typeface="Century Gothic" panose="020B0502020202020204" pitchFamily="34" charset="0"/>
              </a:rPr>
              <a:t>и подпись в специально отведенном месте.</a:t>
            </a:r>
            <a:endParaRPr lang="ru-RU" sz="1200" dirty="0">
              <a:solidFill>
                <a:srgbClr val="FF0000"/>
              </a:solidFill>
              <a:latin typeface="Century Gothic" panose="020B0502020202020204" pitchFamily="34" charset="0"/>
              <a:cs typeface="Arial" charset="0"/>
            </a:endParaRPr>
          </a:p>
        </p:txBody>
      </p:sp>
      <p:pic>
        <p:nvPicPr>
          <p:cNvPr id="6" name="Рисунок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85" y="642443"/>
            <a:ext cx="7848600" cy="1944687"/>
          </a:xfrm>
          <a:prstGeom prst="rect">
            <a:avLst/>
          </a:prstGeom>
          <a:noFill/>
          <a:ln>
            <a:noFill/>
          </a:ln>
          <a:effectLst>
            <a:outerShdw blurRad="1905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Овал 7"/>
          <p:cNvSpPr>
            <a:spLocks noChangeArrowheads="1"/>
          </p:cNvSpPr>
          <p:nvPr/>
        </p:nvSpPr>
        <p:spPr bwMode="auto">
          <a:xfrm>
            <a:off x="4999899" y="2055866"/>
            <a:ext cx="2342324" cy="411173"/>
          </a:xfrm>
          <a:prstGeom prst="ellipse">
            <a:avLst/>
          </a:prstGeom>
          <a:solidFill>
            <a:srgbClr val="0000FF">
              <a:alpha val="0"/>
            </a:srgbClr>
          </a:solidFill>
          <a:ln w="19050" algn="ctr">
            <a:solidFill>
              <a:srgbClr val="FF0000"/>
            </a:solidFill>
            <a:round/>
            <a:headEnd/>
            <a:tailEnd/>
          </a:ln>
        </p:spPr>
        <p:txBody>
          <a:bodyPr/>
          <a:lstStyle/>
          <a:p>
            <a:pPr>
              <a:buClr>
                <a:srgbClr val="000000"/>
              </a:buClr>
              <a:buSzPct val="100000"/>
              <a:buFont typeface="Times New Roman" panose="02020603050405020304" pitchFamily="18" charset="0"/>
              <a:buNone/>
            </a:pPr>
            <a:endParaRPr lang="ru-RU" altLang="ru-RU" sz="1643" b="1">
              <a:solidFill>
                <a:srgbClr val="0000FF"/>
              </a:solidFill>
            </a:endParaRPr>
          </a:p>
        </p:txBody>
      </p:sp>
      <p:sp>
        <p:nvSpPr>
          <p:cNvPr id="8" name="Овал 6"/>
          <p:cNvSpPr>
            <a:spLocks noChangeArrowheads="1"/>
          </p:cNvSpPr>
          <p:nvPr/>
        </p:nvSpPr>
        <p:spPr bwMode="auto">
          <a:xfrm>
            <a:off x="4325430" y="2031692"/>
            <a:ext cx="285751" cy="357188"/>
          </a:xfrm>
          <a:prstGeom prst="ellipse">
            <a:avLst/>
          </a:prstGeom>
          <a:solidFill>
            <a:schemeClr val="bg1">
              <a:alpha val="0"/>
            </a:schemeClr>
          </a:solidFill>
          <a:ln w="19050" cap="rnd" algn="ctr">
            <a:solidFill>
              <a:srgbClr val="FF0000"/>
            </a:solidFill>
            <a:round/>
            <a:headEnd/>
            <a:tailEnd/>
          </a:ln>
        </p:spPr>
        <p:txBody>
          <a:bodyPr/>
          <a:lstStyle/>
          <a:p>
            <a:pPr>
              <a:buClr>
                <a:srgbClr val="000000"/>
              </a:buClr>
              <a:buSzPct val="100000"/>
              <a:buFont typeface="Times New Roman" panose="02020603050405020304" pitchFamily="18" charset="0"/>
              <a:buNone/>
            </a:pPr>
            <a:endParaRPr lang="ru-RU" altLang="ru-RU" sz="1643" dirty="0">
              <a:solidFill>
                <a:srgbClr val="FF0000"/>
              </a:solidFill>
            </a:endParaRPr>
          </a:p>
        </p:txBody>
      </p:sp>
    </p:spTree>
    <p:extLst>
      <p:ext uri="{BB962C8B-B14F-4D97-AF65-F5344CB8AC3E}">
        <p14:creationId xmlns:p14="http://schemas.microsoft.com/office/powerpoint/2010/main" val="2113418924"/>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3600035" y="1363101"/>
            <a:ext cx="4910084" cy="1159800"/>
          </a:xfrm>
          <a:prstGeom prst="rect">
            <a:avLst/>
          </a:prstGeom>
        </p:spPr>
        <p:txBody>
          <a:bodyPr spcFirstLastPara="1" wrap="square" lIns="91425" tIns="91425" rIns="91425" bIns="91425" anchor="b" anchorCtr="0">
            <a:noAutofit/>
          </a:bodyPr>
          <a:lstStyle/>
          <a:p>
            <a:r>
              <a:rPr lang="ru-RU" sz="4000" dirty="0">
                <a:latin typeface="Century Gothic" panose="020B0502020202020204" pitchFamily="34" charset="0"/>
              </a:rPr>
              <a:t>Бланк ответов №2</a:t>
            </a:r>
            <a:endParaRPr sz="4000" dirty="0">
              <a:latin typeface="Century Gothic" panose="020B0502020202020204" pitchFamily="34" charset="0"/>
            </a:endParaRPr>
          </a:p>
        </p:txBody>
      </p:sp>
      <p:sp>
        <p:nvSpPr>
          <p:cNvPr id="147" name="Google Shape;147;p16"/>
          <p:cNvSpPr txBox="1">
            <a:spLocks noGrp="1"/>
          </p:cNvSpPr>
          <p:nvPr>
            <p:ph type="subTitle" idx="1"/>
          </p:nvPr>
        </p:nvSpPr>
        <p:spPr>
          <a:xfrm>
            <a:off x="3656401" y="2531477"/>
            <a:ext cx="5030400" cy="784800"/>
          </a:xfrm>
          <a:prstGeom prst="rect">
            <a:avLst/>
          </a:prstGeom>
        </p:spPr>
        <p:txBody>
          <a:bodyPr spcFirstLastPara="1" wrap="square" lIns="91425" tIns="91425" rIns="91425" bIns="91425" anchor="t" anchorCtr="0">
            <a:noAutofit/>
          </a:bodyPr>
          <a:lstStyle/>
          <a:p>
            <a:pPr marL="0" indent="0"/>
            <a:r>
              <a:rPr lang="ru-RU" sz="1400" b="0" dirty="0">
                <a:latin typeface="Century Gothic" panose="020B0502020202020204" pitchFamily="34" charset="0"/>
              </a:rPr>
              <a:t>Инструкция по заполнению бланка ответов №2</a:t>
            </a:r>
            <a:endParaRPr sz="1400" b="0" dirty="0">
              <a:latin typeface="Century Gothic" panose="020B0502020202020204" pitchFamily="34" charset="0"/>
            </a:endParaRPr>
          </a:p>
        </p:txBody>
      </p:sp>
      <p:sp>
        <p:nvSpPr>
          <p:cNvPr id="148" name="Google Shape;148;p16"/>
          <p:cNvSpPr txBox="1"/>
          <p:nvPr/>
        </p:nvSpPr>
        <p:spPr>
          <a:xfrm>
            <a:off x="-400507" y="1007612"/>
            <a:ext cx="3471300" cy="3818700"/>
          </a:xfrm>
          <a:prstGeom prst="rect">
            <a:avLst/>
          </a:prstGeom>
          <a:noFill/>
          <a:ln>
            <a:noFill/>
          </a:ln>
        </p:spPr>
        <p:txBody>
          <a:bodyPr spcFirstLastPara="1" wrap="square" lIns="91425" tIns="91425" rIns="91425" bIns="91425" anchor="ctr" anchorCtr="0">
            <a:noAutofit/>
          </a:bodyPr>
          <a:lstStyle/>
          <a:p>
            <a:pPr algn="ctr"/>
            <a:r>
              <a:rPr lang="en" sz="20000" dirty="0">
                <a:solidFill>
                  <a:srgbClr val="18637B"/>
                </a:solidFill>
                <a:latin typeface="Roboto Slab"/>
                <a:ea typeface="Roboto Slab"/>
                <a:cs typeface="Roboto Slab"/>
                <a:sym typeface="Roboto Slab"/>
              </a:rPr>
              <a:t>1</a:t>
            </a:r>
            <a:endParaRPr sz="20000">
              <a:solidFill>
                <a:srgbClr val="18637B"/>
              </a:solidFill>
              <a:latin typeface="Roboto Slab"/>
              <a:ea typeface="Roboto Slab"/>
              <a:cs typeface="Roboto Slab"/>
              <a:sym typeface="Roboto Slab"/>
            </a:endParaRPr>
          </a:p>
        </p:txBody>
      </p:sp>
      <p:sp>
        <p:nvSpPr>
          <p:cNvPr id="149" name="Google Shape;149;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18</a:t>
            </a:fld>
            <a:endParaRPr/>
          </a:p>
        </p:txBody>
      </p:sp>
      <p:grpSp>
        <p:nvGrpSpPr>
          <p:cNvPr id="9" name="Google Shape;162;p18"/>
          <p:cNvGrpSpPr/>
          <p:nvPr/>
        </p:nvGrpSpPr>
        <p:grpSpPr>
          <a:xfrm>
            <a:off x="8298918" y="2611677"/>
            <a:ext cx="331516" cy="313151"/>
            <a:chOff x="1923675" y="1633650"/>
            <a:chExt cx="436000" cy="435975"/>
          </a:xfrm>
        </p:grpSpPr>
        <p:sp>
          <p:nvSpPr>
            <p:cNvPr id="10" name="Google Shape;163;p1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1" name="Google Shape;164;p1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2" name="Google Shape;165;p1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3" name="Google Shape;166;p1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4" name="Google Shape;167;p1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5" name="Google Shape;168;p1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grpSp>
      <p:grpSp>
        <p:nvGrpSpPr>
          <p:cNvPr id="5" name="Группа 4"/>
          <p:cNvGrpSpPr/>
          <p:nvPr/>
        </p:nvGrpSpPr>
        <p:grpSpPr>
          <a:xfrm>
            <a:off x="267824" y="554214"/>
            <a:ext cx="3140117" cy="3668983"/>
            <a:chOff x="370714" y="372985"/>
            <a:chExt cx="3140117" cy="3668983"/>
          </a:xfrm>
        </p:grpSpPr>
        <p:pic>
          <p:nvPicPr>
            <p:cNvPr id="3" name="Рисунок 2"/>
            <p:cNvPicPr>
              <a:picLocks noChangeAspect="1"/>
            </p:cNvPicPr>
            <p:nvPr/>
          </p:nvPicPr>
          <p:blipFill>
            <a:blip r:embed="rId3"/>
            <a:stretch>
              <a:fillRect/>
            </a:stretch>
          </p:blipFill>
          <p:spPr>
            <a:xfrm>
              <a:off x="1326848" y="372985"/>
              <a:ext cx="2183983" cy="3054951"/>
            </a:xfrm>
            <a:prstGeom prst="rect">
              <a:avLst/>
            </a:prstGeom>
          </p:spPr>
        </p:pic>
        <p:pic>
          <p:nvPicPr>
            <p:cNvPr id="2" name="Рисунок 1"/>
            <p:cNvPicPr>
              <a:picLocks noChangeAspect="1"/>
            </p:cNvPicPr>
            <p:nvPr/>
          </p:nvPicPr>
          <p:blipFill>
            <a:blip r:embed="rId4"/>
            <a:stretch>
              <a:fillRect/>
            </a:stretch>
          </p:blipFill>
          <p:spPr>
            <a:xfrm>
              <a:off x="370714" y="1007515"/>
              <a:ext cx="2135356" cy="3034453"/>
            </a:xfrm>
            <a:prstGeom prst="rect">
              <a:avLst/>
            </a:prstGeom>
          </p:spPr>
        </p:pic>
      </p:grpSp>
    </p:spTree>
    <p:extLst>
      <p:ext uri="{BB962C8B-B14F-4D97-AF65-F5344CB8AC3E}">
        <p14:creationId xmlns:p14="http://schemas.microsoft.com/office/powerpoint/2010/main" val="1793000951"/>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165751"/>
        </a:solidFill>
        <a:effectLst/>
      </p:bgPr>
    </p:bg>
    <p:spTree>
      <p:nvGrpSpPr>
        <p:cNvPr id="1" name="Shape 137"/>
        <p:cNvGrpSpPr/>
        <p:nvPr/>
      </p:nvGrpSpPr>
      <p:grpSpPr>
        <a:xfrm>
          <a:off x="0" y="0"/>
          <a:ext cx="0" cy="0"/>
          <a:chOff x="0" y="0"/>
          <a:chExt cx="0" cy="0"/>
        </a:xfrm>
      </p:grpSpPr>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19</a:t>
            </a:fld>
            <a:endParaRPr/>
          </a:p>
        </p:txBody>
      </p:sp>
      <p:pic>
        <p:nvPicPr>
          <p:cNvPr id="2" name="Рисунок 1"/>
          <p:cNvPicPr>
            <a:picLocks noChangeAspect="1"/>
          </p:cNvPicPr>
          <p:nvPr/>
        </p:nvPicPr>
        <p:blipFill>
          <a:blip r:embed="rId3"/>
          <a:stretch>
            <a:fillRect/>
          </a:stretch>
        </p:blipFill>
        <p:spPr>
          <a:xfrm>
            <a:off x="5158311" y="-100"/>
            <a:ext cx="3677086" cy="5143500"/>
          </a:xfrm>
          <a:prstGeom prst="rect">
            <a:avLst/>
          </a:prstGeom>
        </p:spPr>
      </p:pic>
      <p:pic>
        <p:nvPicPr>
          <p:cNvPr id="3" name="Рисунок 2"/>
          <p:cNvPicPr>
            <a:picLocks noChangeAspect="1"/>
          </p:cNvPicPr>
          <p:nvPr/>
        </p:nvPicPr>
        <p:blipFill>
          <a:blip r:embed="rId4"/>
          <a:stretch>
            <a:fillRect/>
          </a:stretch>
        </p:blipFill>
        <p:spPr>
          <a:xfrm>
            <a:off x="731414" y="0"/>
            <a:ext cx="3650933" cy="5143500"/>
          </a:xfrm>
          <a:prstGeom prst="rect">
            <a:avLst/>
          </a:prstGeom>
        </p:spPr>
      </p:pic>
    </p:spTree>
    <p:extLst>
      <p:ext uri="{BB962C8B-B14F-4D97-AF65-F5344CB8AC3E}">
        <p14:creationId xmlns:p14="http://schemas.microsoft.com/office/powerpoint/2010/main" val="270453926"/>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1146026" y="530727"/>
            <a:ext cx="3405193" cy="1028700"/>
          </a:xfrm>
          <a:prstGeom prst="rect">
            <a:avLst/>
          </a:prstGeom>
        </p:spPr>
        <p:txBody>
          <a:bodyPr spcFirstLastPara="1" wrap="square" lIns="91425" tIns="91425" rIns="91425" bIns="91425" anchor="ctr" anchorCtr="0">
            <a:noAutofit/>
          </a:bodyPr>
          <a:lstStyle/>
          <a:p>
            <a:r>
              <a:rPr lang="ru-RU" dirty="0" smtClean="0"/>
              <a:t>Правила заполнения бланков ЕГЭ</a:t>
            </a:r>
            <a:endParaRPr dirty="0"/>
          </a:p>
        </p:txBody>
      </p:sp>
      <p:sp>
        <p:nvSpPr>
          <p:cNvPr id="161" name="Google Shape;161;p18"/>
          <p:cNvSpPr txBox="1">
            <a:spLocks noGrp="1"/>
          </p:cNvSpPr>
          <p:nvPr>
            <p:ph type="body" idx="1"/>
          </p:nvPr>
        </p:nvSpPr>
        <p:spPr>
          <a:xfrm>
            <a:off x="1146024" y="1660701"/>
            <a:ext cx="7540800" cy="3158700"/>
          </a:xfrm>
          <a:prstGeom prst="rect">
            <a:avLst/>
          </a:prstGeom>
        </p:spPr>
        <p:txBody>
          <a:bodyPr spcFirstLastPara="1" wrap="square" lIns="91425" tIns="91425" rIns="91425" bIns="91425" anchor="t" anchorCtr="0">
            <a:noAutofit/>
          </a:bodyPr>
          <a:lstStyle/>
          <a:p>
            <a:pPr lvl="0"/>
            <a:r>
              <a:rPr lang="ru-RU" sz="1200" dirty="0">
                <a:latin typeface="Century Gothic" panose="020B0502020202020204" pitchFamily="34" charset="0"/>
              </a:rPr>
              <a:t>Бланки  заполняются </a:t>
            </a:r>
            <a:r>
              <a:rPr lang="ru-RU" sz="1200" dirty="0" err="1">
                <a:latin typeface="Century Gothic" panose="020B0502020202020204" pitchFamily="34" charset="0"/>
              </a:rPr>
              <a:t>гелевой</a:t>
            </a:r>
            <a:r>
              <a:rPr lang="ru-RU" sz="1200" dirty="0">
                <a:latin typeface="Century Gothic" panose="020B0502020202020204" pitchFamily="34" charset="0"/>
              </a:rPr>
              <a:t> или капиллярной ручкой черного цвета.</a:t>
            </a:r>
          </a:p>
          <a:p>
            <a:pPr lvl="0"/>
            <a:r>
              <a:rPr lang="ru-RU" sz="1200" dirty="0">
                <a:latin typeface="Century Gothic" panose="020B0502020202020204" pitchFamily="34" charset="0"/>
              </a:rPr>
              <a:t>Каждая цифра и буква во всех заполняемых полях бланка регистрации, бланка ответов № 1 и верхней части бланка ответов № 2 тщательно копируется из строки с образцами написания символов, расположенной в верхней части бланка регистрации и бланка ответов № 1.  </a:t>
            </a:r>
          </a:p>
          <a:p>
            <a:pPr lvl="0"/>
            <a:r>
              <a:rPr lang="ru-RU" sz="1200" dirty="0">
                <a:latin typeface="Century Gothic" panose="020B0502020202020204" pitchFamily="34" charset="0"/>
              </a:rPr>
              <a:t>Каждое поле в бланках заполняется, начиная с первой позиции (в том числе и поля для занесения фамилии, имени и отчества участника);</a:t>
            </a:r>
          </a:p>
          <a:p>
            <a:pPr lvl="0"/>
            <a:r>
              <a:rPr lang="ru-RU" sz="1200" dirty="0">
                <a:latin typeface="Century Gothic" panose="020B0502020202020204" pitchFamily="34" charset="0"/>
              </a:rPr>
              <a:t>Если участник ЕГЭ не имеет информации для заполнения какого-то конкретного поля, он должен оставить это поле пустым (не делать прочерков).</a:t>
            </a:r>
          </a:p>
          <a:p>
            <a:pPr lvl="0"/>
            <a:r>
              <a:rPr lang="ru-RU" sz="1200" dirty="0">
                <a:latin typeface="Century Gothic" panose="020B0502020202020204" pitchFamily="34" charset="0"/>
              </a:rPr>
              <a:t>При записи ответов необходимо строго следовать инструкциям по выполнению работы (к группе заданий, отдельным заданиям), указанным в КИМ.</a:t>
            </a:r>
          </a:p>
          <a:p>
            <a:pPr lvl="0"/>
            <a:r>
              <a:rPr lang="ru-RU" sz="1200" dirty="0">
                <a:latin typeface="Century Gothic" panose="020B0502020202020204" pitchFamily="34" charset="0"/>
              </a:rPr>
              <a:t>На бланках ответов № 1 и № 2, а также на дополнительном бланке ответов № 2 не должно быть пометок, содержащих информацию о личности участника ЕГЭ.</a:t>
            </a:r>
          </a:p>
        </p:txBody>
      </p:sp>
      <p:grpSp>
        <p:nvGrpSpPr>
          <p:cNvPr id="162" name="Google Shape;162;p18"/>
          <p:cNvGrpSpPr/>
          <p:nvPr/>
        </p:nvGrpSpPr>
        <p:grpSpPr>
          <a:xfrm>
            <a:off x="394993" y="867990"/>
            <a:ext cx="366459" cy="366437"/>
            <a:chOff x="1923675" y="1633650"/>
            <a:chExt cx="436000" cy="435975"/>
          </a:xfrm>
        </p:grpSpPr>
        <p:sp>
          <p:nvSpPr>
            <p:cNvPr id="163" name="Google Shape;163;p1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64" name="Google Shape;164;p1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65" name="Google Shape;165;p1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66" name="Google Shape;166;p1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67" name="Google Shape;167;p1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68" name="Google Shape;168;p1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grpSp>
      <p:sp>
        <p:nvSpPr>
          <p:cNvPr id="169" name="Google Shape;169;p1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2</a:t>
            </a:fld>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0"/>
          <p:cNvSpPr txBox="1">
            <a:spLocks noGrp="1"/>
          </p:cNvSpPr>
          <p:nvPr>
            <p:ph type="body" idx="1"/>
          </p:nvPr>
        </p:nvSpPr>
        <p:spPr>
          <a:xfrm>
            <a:off x="4354825" y="0"/>
            <a:ext cx="4680802" cy="5143400"/>
          </a:xfrm>
          <a:prstGeom prst="rect">
            <a:avLst/>
          </a:prstGeom>
        </p:spPr>
        <p:txBody>
          <a:bodyPr spcFirstLastPara="1" wrap="square" lIns="91425" tIns="91425" rIns="91425" bIns="91425" anchor="t" anchorCtr="0">
            <a:noAutofit/>
          </a:bodyPr>
          <a:lstStyle/>
          <a:p>
            <a:r>
              <a:rPr lang="ru-RU" altLang="ru-RU" sz="1200" dirty="0">
                <a:solidFill>
                  <a:schemeClr val="tx1"/>
                </a:solidFill>
                <a:latin typeface="Century Gothic" panose="020B0502020202020204" pitchFamily="34" charset="0"/>
              </a:rPr>
              <a:t>Бланк ответов № 2 (лист 1 и лист 2) предназначен для записи ответов на задания с развернутым ответом (строго в соответствии с требованиями инструкции к КИМ и к отдельным заданиям КИМ).Записи в лист 1 и лист 2 бланков ответа №2 делаются в </a:t>
            </a:r>
            <a:r>
              <a:rPr lang="ru-RU" altLang="ru-RU" sz="1200" b="1" dirty="0">
                <a:solidFill>
                  <a:schemeClr val="tx1"/>
                </a:solidFill>
                <a:latin typeface="Century Gothic" panose="020B0502020202020204" pitchFamily="34" charset="0"/>
              </a:rPr>
              <a:t>соответствующей последовательности: сначала лист 1, затем- лист 2 и только на лицевой стороне, оборотная </a:t>
            </a:r>
            <a:r>
              <a:rPr lang="ru-RU" altLang="ru-RU" sz="1200" dirty="0">
                <a:solidFill>
                  <a:schemeClr val="tx1"/>
                </a:solidFill>
                <a:latin typeface="Century Gothic" panose="020B0502020202020204" pitchFamily="34" charset="0"/>
              </a:rPr>
              <a:t>сторона листов бланка ответов №2 </a:t>
            </a:r>
            <a:r>
              <a:rPr lang="ru-RU" altLang="ru-RU" sz="1200" b="1" dirty="0">
                <a:solidFill>
                  <a:srgbClr val="FF0000"/>
                </a:solidFill>
                <a:latin typeface="Century Gothic" panose="020B0502020202020204" pitchFamily="34" charset="0"/>
              </a:rPr>
              <a:t>НЕ </a:t>
            </a:r>
            <a:r>
              <a:rPr lang="ru-RU" altLang="ru-RU" sz="1200" b="1" dirty="0" smtClean="0">
                <a:solidFill>
                  <a:srgbClr val="FF0000"/>
                </a:solidFill>
                <a:latin typeface="Century Gothic" panose="020B0502020202020204" pitchFamily="34" charset="0"/>
              </a:rPr>
              <a:t>ЗАПОЛНЯЕТСЯ</a:t>
            </a:r>
            <a:r>
              <a:rPr lang="ru-RU" altLang="ru-RU" sz="1200" b="1" dirty="0">
                <a:solidFill>
                  <a:srgbClr val="FF0000"/>
                </a:solidFill>
                <a:latin typeface="Century Gothic" panose="020B0502020202020204" pitchFamily="34" charset="0"/>
              </a:rPr>
              <a:t>.</a:t>
            </a:r>
          </a:p>
          <a:p>
            <a:r>
              <a:rPr lang="ru-RU" altLang="ru-RU" sz="1200" dirty="0">
                <a:solidFill>
                  <a:schemeClr val="tx1"/>
                </a:solidFill>
                <a:latin typeface="Century Gothic" panose="020B0502020202020204" pitchFamily="34" charset="0"/>
              </a:rPr>
              <a:t>В случае заполнения обоих </a:t>
            </a:r>
            <a:r>
              <a:rPr lang="ru-RU" altLang="ru-RU" sz="1200" dirty="0" smtClean="0">
                <a:solidFill>
                  <a:schemeClr val="tx1"/>
                </a:solidFill>
                <a:latin typeface="Century Gothic" panose="020B0502020202020204" pitchFamily="34" charset="0"/>
              </a:rPr>
              <a:t>бланков - </a:t>
            </a:r>
            <a:r>
              <a:rPr lang="ru-RU" altLang="ru-RU" sz="1200" dirty="0">
                <a:solidFill>
                  <a:schemeClr val="tx1"/>
                </a:solidFill>
                <a:latin typeface="Century Gothic" panose="020B0502020202020204" pitchFamily="34" charset="0"/>
              </a:rPr>
              <a:t>необходимо попросить дополнительный бланк ответов №2.</a:t>
            </a:r>
          </a:p>
          <a:p>
            <a:r>
              <a:rPr lang="ru-RU" altLang="ru-RU" sz="1200" dirty="0">
                <a:solidFill>
                  <a:schemeClr val="tx1"/>
                </a:solidFill>
                <a:latin typeface="Century Gothic" panose="020B0502020202020204" pitchFamily="34" charset="0"/>
              </a:rPr>
              <a:t>Запрещается делать какие-либо записи и пометки, не относящиеся к ответам на задания, в том числе содержащие информацию о персональных данных участника ЕГЭ. При наличии записей и пометок бланки не проверяются.</a:t>
            </a:r>
          </a:p>
          <a:p>
            <a:r>
              <a:rPr lang="ru-RU" altLang="ru-RU" sz="1200" dirty="0">
                <a:solidFill>
                  <a:schemeClr val="tx1"/>
                </a:solidFill>
                <a:latin typeface="Century Gothic" panose="020B0502020202020204" pitchFamily="34" charset="0"/>
              </a:rPr>
              <a:t>Информация для заполнения полей верхней части бланка ответов № 2(«Код региона», «Код предмета» и «Название предмета») заполняется автоматически и соответствует информации, внесённой в бланк регистрации и бланк ответов №1.В лист 1 бланка ответов №2 автоматически вносится цифровое значение горизонтального штрих-кода листа 2 бланка ответов №2.</a:t>
            </a:r>
          </a:p>
        </p:txBody>
      </p:sp>
      <p:sp>
        <p:nvSpPr>
          <p:cNvPr id="193" name="Google Shape;193;p20"/>
          <p:cNvSpPr txBox="1">
            <a:spLocks noGrp="1"/>
          </p:cNvSpPr>
          <p:nvPr>
            <p:ph type="title"/>
          </p:nvPr>
        </p:nvSpPr>
        <p:spPr>
          <a:xfrm>
            <a:off x="1146025" y="530727"/>
            <a:ext cx="3208800" cy="1028700"/>
          </a:xfrm>
          <a:prstGeom prst="rect">
            <a:avLst/>
          </a:prstGeom>
        </p:spPr>
        <p:txBody>
          <a:bodyPr spcFirstLastPara="1" wrap="square" lIns="91425" tIns="91425" rIns="91425" bIns="91425" anchor="ctr" anchorCtr="0">
            <a:noAutofit/>
          </a:bodyPr>
          <a:lstStyle/>
          <a:p>
            <a:r>
              <a:rPr lang="ru-RU" dirty="0" smtClean="0"/>
              <a:t>Бланк ответов №2</a:t>
            </a:r>
            <a:endParaRPr dirty="0"/>
          </a:p>
        </p:txBody>
      </p:sp>
      <p:grpSp>
        <p:nvGrpSpPr>
          <p:cNvPr id="195" name="Google Shape;195;p20"/>
          <p:cNvGrpSpPr/>
          <p:nvPr/>
        </p:nvGrpSpPr>
        <p:grpSpPr>
          <a:xfrm>
            <a:off x="431814" y="867990"/>
            <a:ext cx="366459" cy="366437"/>
            <a:chOff x="1923675" y="1633650"/>
            <a:chExt cx="436000" cy="435975"/>
          </a:xfrm>
        </p:grpSpPr>
        <p:sp>
          <p:nvSpPr>
            <p:cNvPr id="196" name="Google Shape;196;p2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97" name="Google Shape;197;p2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98" name="Google Shape;198;p2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99" name="Google Shape;199;p2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200" name="Google Shape;200;p2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201" name="Google Shape;201;p2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grpSp>
      <p:sp>
        <p:nvSpPr>
          <p:cNvPr id="202" name="Google Shape;202;p2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20</a:t>
            </a:fld>
            <a:endParaRPr/>
          </a:p>
        </p:txBody>
      </p:sp>
      <p:grpSp>
        <p:nvGrpSpPr>
          <p:cNvPr id="12" name="Группа 11"/>
          <p:cNvGrpSpPr/>
          <p:nvPr/>
        </p:nvGrpSpPr>
        <p:grpSpPr>
          <a:xfrm>
            <a:off x="783438" y="232880"/>
            <a:ext cx="4007054" cy="4677640"/>
            <a:chOff x="370714" y="372985"/>
            <a:chExt cx="3140117" cy="3668983"/>
          </a:xfrm>
        </p:grpSpPr>
        <p:pic>
          <p:nvPicPr>
            <p:cNvPr id="13" name="Рисунок 12"/>
            <p:cNvPicPr>
              <a:picLocks noChangeAspect="1"/>
            </p:cNvPicPr>
            <p:nvPr/>
          </p:nvPicPr>
          <p:blipFill>
            <a:blip r:embed="rId3"/>
            <a:stretch>
              <a:fillRect/>
            </a:stretch>
          </p:blipFill>
          <p:spPr>
            <a:xfrm>
              <a:off x="1326848" y="372985"/>
              <a:ext cx="2183983" cy="3054951"/>
            </a:xfrm>
            <a:prstGeom prst="rect">
              <a:avLst/>
            </a:prstGeom>
          </p:spPr>
        </p:pic>
        <p:pic>
          <p:nvPicPr>
            <p:cNvPr id="14" name="Рисунок 13"/>
            <p:cNvPicPr>
              <a:picLocks noChangeAspect="1"/>
            </p:cNvPicPr>
            <p:nvPr/>
          </p:nvPicPr>
          <p:blipFill>
            <a:blip r:embed="rId4"/>
            <a:stretch>
              <a:fillRect/>
            </a:stretch>
          </p:blipFill>
          <p:spPr>
            <a:xfrm>
              <a:off x="370714" y="1007515"/>
              <a:ext cx="2135356" cy="3034453"/>
            </a:xfrm>
            <a:prstGeom prst="rect">
              <a:avLst/>
            </a:prstGeom>
          </p:spPr>
        </p:pic>
      </p:gr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0"/>
          <p:cNvSpPr txBox="1">
            <a:spLocks noGrp="1"/>
          </p:cNvSpPr>
          <p:nvPr>
            <p:ph type="body" idx="1"/>
          </p:nvPr>
        </p:nvSpPr>
        <p:spPr>
          <a:xfrm>
            <a:off x="4477172" y="406400"/>
            <a:ext cx="4226153" cy="4519576"/>
          </a:xfrm>
          <a:prstGeom prst="rect">
            <a:avLst/>
          </a:prstGeom>
        </p:spPr>
        <p:txBody>
          <a:bodyPr spcFirstLastPara="1" wrap="square" lIns="91425" tIns="91425" rIns="91425" bIns="91425" anchor="t" anchorCtr="0">
            <a:noAutofit/>
          </a:bodyPr>
          <a:lstStyle/>
          <a:p>
            <a:r>
              <a:rPr lang="ru-RU" altLang="ru-RU" sz="1200" dirty="0">
                <a:solidFill>
                  <a:schemeClr val="tx1"/>
                </a:solidFill>
                <a:latin typeface="Century Gothic" panose="020B0502020202020204" pitchFamily="34" charset="0"/>
              </a:rPr>
              <a:t>Поле «Дополнительный бланк ответов № 2» в листе 2 бланка ответов №2 заполняет организатор в аудитории при выдаче дополнительного бланка ответов №2, вписывая в это поле цифровое значение штрих-кода дополнительного бланка ответов №2 (расположенное под штрих- кодом бланка), который выдаётся участнику ЕГЭ. Поле «Резерв-5» не заполняется.</a:t>
            </a:r>
          </a:p>
          <a:p>
            <a:r>
              <a:rPr lang="ru-RU" altLang="ru-RU" sz="1200" dirty="0">
                <a:solidFill>
                  <a:schemeClr val="tx1"/>
                </a:solidFill>
                <a:latin typeface="Century Gothic" panose="020B0502020202020204" pitchFamily="34" charset="0"/>
              </a:rPr>
              <a:t>При недостатке места для ответов на  бланке ответов № 2 (лист 1 и лист 2) участник ЕГЭ должен попросить  дополнительный бланк ответов №2.  В случае заполнения дополнительного бланка ответов № 2 при незаполненных листах основного бланка ответов № 2, ответы, внесенные в дополнительный бланк ответов № 2, оцениваться не будут.</a:t>
            </a:r>
          </a:p>
          <a:p>
            <a:r>
              <a:rPr lang="ru-RU" altLang="ru-RU" sz="1200" dirty="0">
                <a:solidFill>
                  <a:schemeClr val="tx1"/>
                </a:solidFill>
                <a:latin typeface="Century Gothic" panose="020B0502020202020204" pitchFamily="34" charset="0"/>
              </a:rPr>
              <a:t>Если бланк ответов № 2 (лист1 и лист 2) содержит незаполненные области (за исключением регистрационных полей), то организаторы погашают их следующим образом:  «</a:t>
            </a:r>
            <a:r>
              <a:rPr lang="en-US" altLang="ru-RU" sz="1200" dirty="0">
                <a:solidFill>
                  <a:schemeClr val="tx1"/>
                </a:solidFill>
                <a:latin typeface="Century Gothic" panose="020B0502020202020204" pitchFamily="34" charset="0"/>
              </a:rPr>
              <a:t>Z</a:t>
            </a:r>
            <a:r>
              <a:rPr lang="ru-RU" altLang="ru-RU" sz="1200" dirty="0">
                <a:solidFill>
                  <a:schemeClr val="tx1"/>
                </a:solidFill>
                <a:latin typeface="Century Gothic" panose="020B0502020202020204" pitchFamily="34" charset="0"/>
              </a:rPr>
              <a:t>».</a:t>
            </a:r>
          </a:p>
        </p:txBody>
      </p:sp>
      <p:sp>
        <p:nvSpPr>
          <p:cNvPr id="193" name="Google Shape;193;p20"/>
          <p:cNvSpPr txBox="1">
            <a:spLocks noGrp="1"/>
          </p:cNvSpPr>
          <p:nvPr>
            <p:ph type="title"/>
          </p:nvPr>
        </p:nvSpPr>
        <p:spPr>
          <a:xfrm>
            <a:off x="1146025" y="530727"/>
            <a:ext cx="3208800" cy="1028700"/>
          </a:xfrm>
          <a:prstGeom prst="rect">
            <a:avLst/>
          </a:prstGeom>
        </p:spPr>
        <p:txBody>
          <a:bodyPr spcFirstLastPara="1" wrap="square" lIns="91425" tIns="91425" rIns="91425" bIns="91425" anchor="ctr" anchorCtr="0">
            <a:noAutofit/>
          </a:bodyPr>
          <a:lstStyle/>
          <a:p>
            <a:r>
              <a:rPr lang="ru-RU" dirty="0" smtClean="0"/>
              <a:t>Бланк ответов №2</a:t>
            </a:r>
            <a:endParaRPr dirty="0"/>
          </a:p>
        </p:txBody>
      </p:sp>
      <p:grpSp>
        <p:nvGrpSpPr>
          <p:cNvPr id="195" name="Google Shape;195;p20"/>
          <p:cNvGrpSpPr/>
          <p:nvPr/>
        </p:nvGrpSpPr>
        <p:grpSpPr>
          <a:xfrm>
            <a:off x="333623" y="861854"/>
            <a:ext cx="366459" cy="366437"/>
            <a:chOff x="1923675" y="1633650"/>
            <a:chExt cx="436000" cy="435975"/>
          </a:xfrm>
        </p:grpSpPr>
        <p:sp>
          <p:nvSpPr>
            <p:cNvPr id="196" name="Google Shape;196;p2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97" name="Google Shape;197;p2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98" name="Google Shape;198;p2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99" name="Google Shape;199;p2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200" name="Google Shape;200;p2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201" name="Google Shape;201;p2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grpSp>
      <p:sp>
        <p:nvSpPr>
          <p:cNvPr id="202" name="Google Shape;202;p2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21</a:t>
            </a:fld>
            <a:endParaRPr/>
          </a:p>
        </p:txBody>
      </p:sp>
      <p:pic>
        <p:nvPicPr>
          <p:cNvPr id="12" name="Рисунок 11"/>
          <p:cNvPicPr>
            <a:picLocks noChangeAspect="1"/>
          </p:cNvPicPr>
          <p:nvPr/>
        </p:nvPicPr>
        <p:blipFill>
          <a:blip r:embed="rId3"/>
          <a:stretch>
            <a:fillRect/>
          </a:stretch>
        </p:blipFill>
        <p:spPr>
          <a:xfrm>
            <a:off x="857697" y="237413"/>
            <a:ext cx="3472660" cy="4857549"/>
          </a:xfrm>
          <a:prstGeom prst="rect">
            <a:avLst/>
          </a:prstGeom>
        </p:spPr>
      </p:pic>
    </p:spTree>
    <p:extLst>
      <p:ext uri="{BB962C8B-B14F-4D97-AF65-F5344CB8AC3E}">
        <p14:creationId xmlns:p14="http://schemas.microsoft.com/office/powerpoint/2010/main" val="3265318465"/>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3825502" y="2452865"/>
            <a:ext cx="4910084" cy="1159800"/>
          </a:xfrm>
          <a:prstGeom prst="rect">
            <a:avLst/>
          </a:prstGeom>
        </p:spPr>
        <p:txBody>
          <a:bodyPr spcFirstLastPara="1" wrap="square" lIns="91425" tIns="91425" rIns="91425" bIns="91425" anchor="b" anchorCtr="0">
            <a:noAutofit/>
          </a:bodyPr>
          <a:lstStyle/>
          <a:p>
            <a:r>
              <a:rPr lang="ru-RU" sz="4000" dirty="0">
                <a:latin typeface="Century Gothic" panose="020B0502020202020204" pitchFamily="34" charset="0"/>
              </a:rPr>
              <a:t>Дополнительный бланк ответов №2</a:t>
            </a:r>
            <a:endParaRPr sz="4000" dirty="0">
              <a:latin typeface="Century Gothic" panose="020B0502020202020204" pitchFamily="34" charset="0"/>
            </a:endParaRPr>
          </a:p>
        </p:txBody>
      </p:sp>
      <p:sp>
        <p:nvSpPr>
          <p:cNvPr id="147" name="Google Shape;147;p16"/>
          <p:cNvSpPr txBox="1">
            <a:spLocks noGrp="1"/>
          </p:cNvSpPr>
          <p:nvPr>
            <p:ph type="subTitle" idx="1"/>
          </p:nvPr>
        </p:nvSpPr>
        <p:spPr>
          <a:xfrm>
            <a:off x="3938236" y="3801422"/>
            <a:ext cx="5030400" cy="784800"/>
          </a:xfrm>
          <a:prstGeom prst="rect">
            <a:avLst/>
          </a:prstGeom>
        </p:spPr>
        <p:txBody>
          <a:bodyPr spcFirstLastPara="1" wrap="square" lIns="91425" tIns="91425" rIns="91425" bIns="91425" anchor="t" anchorCtr="0">
            <a:noAutofit/>
          </a:bodyPr>
          <a:lstStyle/>
          <a:p>
            <a:pPr marL="0" indent="0"/>
            <a:r>
              <a:rPr lang="ru-RU" sz="1400" b="0" dirty="0">
                <a:latin typeface="Century Gothic" panose="020B0502020202020204" pitchFamily="34" charset="0"/>
              </a:rPr>
              <a:t>Инструкция по заполнению ДБО №2</a:t>
            </a:r>
            <a:endParaRPr sz="1400" b="0" dirty="0">
              <a:latin typeface="Century Gothic" panose="020B0502020202020204" pitchFamily="34" charset="0"/>
            </a:endParaRPr>
          </a:p>
        </p:txBody>
      </p:sp>
      <p:sp>
        <p:nvSpPr>
          <p:cNvPr id="148" name="Google Shape;148;p16"/>
          <p:cNvSpPr txBox="1"/>
          <p:nvPr/>
        </p:nvSpPr>
        <p:spPr>
          <a:xfrm>
            <a:off x="1" y="503351"/>
            <a:ext cx="3471300" cy="3818700"/>
          </a:xfrm>
          <a:prstGeom prst="rect">
            <a:avLst/>
          </a:prstGeom>
          <a:noFill/>
          <a:ln>
            <a:noFill/>
          </a:ln>
        </p:spPr>
        <p:txBody>
          <a:bodyPr spcFirstLastPara="1" wrap="square" lIns="91425" tIns="91425" rIns="91425" bIns="91425" anchor="ctr" anchorCtr="0">
            <a:noAutofit/>
          </a:bodyPr>
          <a:lstStyle/>
          <a:p>
            <a:pPr algn="ctr"/>
            <a:r>
              <a:rPr lang="en" sz="20000" dirty="0">
                <a:solidFill>
                  <a:srgbClr val="18637B"/>
                </a:solidFill>
                <a:latin typeface="Roboto Slab"/>
                <a:ea typeface="Roboto Slab"/>
                <a:cs typeface="Roboto Slab"/>
                <a:sym typeface="Roboto Slab"/>
              </a:rPr>
              <a:t>1</a:t>
            </a:r>
            <a:endParaRPr sz="20000" dirty="0">
              <a:solidFill>
                <a:srgbClr val="18637B"/>
              </a:solidFill>
              <a:latin typeface="Roboto Slab"/>
              <a:ea typeface="Roboto Slab"/>
              <a:cs typeface="Roboto Slab"/>
              <a:sym typeface="Roboto Slab"/>
            </a:endParaRPr>
          </a:p>
        </p:txBody>
      </p:sp>
      <p:sp>
        <p:nvSpPr>
          <p:cNvPr id="149" name="Google Shape;149;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22</a:t>
            </a:fld>
            <a:endParaRPr/>
          </a:p>
        </p:txBody>
      </p:sp>
      <p:pic>
        <p:nvPicPr>
          <p:cNvPr id="2" name="Рисунок 1"/>
          <p:cNvPicPr>
            <a:picLocks noChangeAspect="1"/>
          </p:cNvPicPr>
          <p:nvPr/>
        </p:nvPicPr>
        <p:blipFill>
          <a:blip r:embed="rId3"/>
          <a:stretch>
            <a:fillRect/>
          </a:stretch>
        </p:blipFill>
        <p:spPr>
          <a:xfrm>
            <a:off x="137054" y="150719"/>
            <a:ext cx="3197194" cy="4523964"/>
          </a:xfrm>
          <a:prstGeom prst="rect">
            <a:avLst/>
          </a:prstGeom>
        </p:spPr>
      </p:pic>
    </p:spTree>
    <p:extLst>
      <p:ext uri="{BB962C8B-B14F-4D97-AF65-F5344CB8AC3E}">
        <p14:creationId xmlns:p14="http://schemas.microsoft.com/office/powerpoint/2010/main" val="1981843973"/>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581474" y="492988"/>
            <a:ext cx="6593700" cy="727003"/>
          </a:xfrm>
          <a:prstGeom prst="rect">
            <a:avLst/>
          </a:prstGeom>
        </p:spPr>
        <p:txBody>
          <a:bodyPr spcFirstLastPara="1" wrap="square" lIns="91425" tIns="91425" rIns="91425" bIns="91425" anchor="ctr" anchorCtr="0">
            <a:noAutofit/>
          </a:bodyPr>
          <a:lstStyle/>
          <a:p>
            <a:r>
              <a:rPr lang="ru-RU" dirty="0" smtClean="0"/>
              <a:t>Дополнительный бланк ответов №2</a:t>
            </a:r>
            <a:endParaRPr dirty="0"/>
          </a:p>
        </p:txBody>
      </p:sp>
      <p:sp>
        <p:nvSpPr>
          <p:cNvPr id="139" name="Google Shape;139;p15"/>
          <p:cNvSpPr txBox="1">
            <a:spLocks noGrp="1"/>
          </p:cNvSpPr>
          <p:nvPr>
            <p:ph type="subTitle" idx="4294967295"/>
          </p:nvPr>
        </p:nvSpPr>
        <p:spPr>
          <a:xfrm>
            <a:off x="298150" y="977557"/>
            <a:ext cx="4615563" cy="3188287"/>
          </a:xfrm>
          <a:prstGeom prst="rect">
            <a:avLst/>
          </a:prstGeom>
        </p:spPr>
        <p:txBody>
          <a:bodyPr spcFirstLastPara="1" wrap="square" lIns="91425" tIns="91425" rIns="91425" bIns="91425" anchor="ctr" anchorCtr="0">
            <a:noAutofit/>
          </a:bodyPr>
          <a:lstStyle/>
          <a:p>
            <a:pPr defTabSz="914372">
              <a:lnSpc>
                <a:spcPct val="150000"/>
              </a:lnSpc>
            </a:pPr>
            <a:r>
              <a:rPr lang="ru-RU" sz="1100" dirty="0">
                <a:solidFill>
                  <a:schemeClr val="bg1"/>
                </a:solidFill>
                <a:latin typeface="Century Gothic" panose="020B0502020202020204" pitchFamily="34" charset="0"/>
              </a:rPr>
              <a:t>Дополнительный бланк ответов № 2 выдается организатором в аудитории</a:t>
            </a:r>
            <a:br>
              <a:rPr lang="ru-RU" sz="1100" dirty="0">
                <a:solidFill>
                  <a:schemeClr val="bg1"/>
                </a:solidFill>
                <a:latin typeface="Century Gothic" panose="020B0502020202020204" pitchFamily="34" charset="0"/>
              </a:rPr>
            </a:br>
            <a:r>
              <a:rPr lang="ru-RU" sz="1100" dirty="0">
                <a:solidFill>
                  <a:schemeClr val="bg1"/>
                </a:solidFill>
                <a:latin typeface="Century Gothic" panose="020B0502020202020204" pitchFamily="34" charset="0"/>
              </a:rPr>
              <a:t>по требованию участника экзамена </a:t>
            </a:r>
            <a:r>
              <a:rPr lang="ru-RU" sz="1100" b="1" dirty="0">
                <a:solidFill>
                  <a:schemeClr val="bg1"/>
                </a:solidFill>
                <a:latin typeface="Century Gothic" panose="020B0502020202020204" pitchFamily="34" charset="0"/>
              </a:rPr>
              <a:t>в случае, если недостаточно места на бланке ответов №</a:t>
            </a:r>
            <a:br>
              <a:rPr lang="ru-RU" sz="1100" b="1" dirty="0">
                <a:solidFill>
                  <a:schemeClr val="bg1"/>
                </a:solidFill>
                <a:latin typeface="Century Gothic" panose="020B0502020202020204" pitchFamily="34" charset="0"/>
              </a:rPr>
            </a:br>
            <a:r>
              <a:rPr lang="ru-RU" sz="1100" b="1" dirty="0">
                <a:solidFill>
                  <a:schemeClr val="bg1"/>
                </a:solidFill>
                <a:latin typeface="Century Gothic" panose="020B0502020202020204" pitchFamily="34" charset="0"/>
              </a:rPr>
              <a:t>2 для записи развернутых ответов. </a:t>
            </a:r>
          </a:p>
          <a:p>
            <a:pPr defTabSz="914372">
              <a:lnSpc>
                <a:spcPct val="150000"/>
              </a:lnSpc>
            </a:pPr>
            <a:r>
              <a:rPr lang="ru-RU" sz="1100" b="1" dirty="0" smtClean="0">
                <a:solidFill>
                  <a:schemeClr val="bg1"/>
                </a:solidFill>
                <a:latin typeface="Century Gothic" panose="020B0502020202020204" pitchFamily="34" charset="0"/>
              </a:rPr>
              <a:t>Поле </a:t>
            </a:r>
            <a:r>
              <a:rPr lang="ru-RU" sz="1100" b="1" dirty="0">
                <a:solidFill>
                  <a:schemeClr val="bg1"/>
                </a:solidFill>
                <a:latin typeface="Century Gothic" panose="020B0502020202020204" pitchFamily="34" charset="0"/>
              </a:rPr>
              <a:t>верхней части бланка </a:t>
            </a:r>
            <a:r>
              <a:rPr lang="ru-RU" sz="1100" b="1" dirty="0" smtClean="0">
                <a:solidFill>
                  <a:schemeClr val="bg1"/>
                </a:solidFill>
                <a:latin typeface="Century Gothic" panose="020B0502020202020204" pitchFamily="34" charset="0"/>
              </a:rPr>
              <a:t>«</a:t>
            </a:r>
            <a:r>
              <a:rPr lang="ru-RU" sz="1100" b="1" dirty="0">
                <a:solidFill>
                  <a:schemeClr val="bg1"/>
                </a:solidFill>
                <a:latin typeface="Century Gothic" panose="020B0502020202020204" pitchFamily="34" charset="0"/>
              </a:rPr>
              <a:t>Код региона</a:t>
            </a:r>
            <a:r>
              <a:rPr lang="ru-RU" sz="1100" b="1" dirty="0" smtClean="0">
                <a:solidFill>
                  <a:schemeClr val="bg1"/>
                </a:solidFill>
                <a:latin typeface="Century Gothic" panose="020B0502020202020204" pitchFamily="34" charset="0"/>
              </a:rPr>
              <a:t>», заполняется автоматически, поля </a:t>
            </a:r>
            <a:r>
              <a:rPr lang="ru-RU" sz="1100" b="1" dirty="0">
                <a:solidFill>
                  <a:schemeClr val="bg1"/>
                </a:solidFill>
                <a:latin typeface="Century Gothic" panose="020B0502020202020204" pitchFamily="34" charset="0"/>
              </a:rPr>
              <a:t>«Код предмета» и «Название предмета</a:t>
            </a:r>
            <a:r>
              <a:rPr lang="ru-RU" sz="1100" b="1" dirty="0" smtClean="0">
                <a:solidFill>
                  <a:schemeClr val="bg1"/>
                </a:solidFill>
                <a:latin typeface="Century Gothic" panose="020B0502020202020204" pitchFamily="34" charset="0"/>
              </a:rPr>
              <a:t>»</a:t>
            </a:r>
            <a:r>
              <a:rPr lang="ru-RU" sz="1100" b="1" dirty="0">
                <a:solidFill>
                  <a:schemeClr val="bg1"/>
                </a:solidFill>
                <a:latin typeface="Century Gothic" panose="020B0502020202020204" pitchFamily="34" charset="0"/>
              </a:rPr>
              <a:t/>
            </a:r>
            <a:br>
              <a:rPr lang="ru-RU" sz="1100" b="1" dirty="0">
                <a:solidFill>
                  <a:schemeClr val="bg1"/>
                </a:solidFill>
                <a:latin typeface="Century Gothic" panose="020B0502020202020204" pitchFamily="34" charset="0"/>
              </a:rPr>
            </a:br>
            <a:r>
              <a:rPr lang="ru-RU" sz="1100" b="1" i="1" dirty="0">
                <a:solidFill>
                  <a:schemeClr val="bg1"/>
                </a:solidFill>
                <a:latin typeface="Century Gothic" panose="020B0502020202020204" pitchFamily="34" charset="0"/>
              </a:rPr>
              <a:t>заполняются </a:t>
            </a:r>
            <a:r>
              <a:rPr lang="ru-RU" sz="1100" b="1" i="1" dirty="0" smtClean="0">
                <a:solidFill>
                  <a:schemeClr val="bg1"/>
                </a:solidFill>
                <a:latin typeface="Century Gothic" panose="020B0502020202020204" pitchFamily="34" charset="0"/>
              </a:rPr>
              <a:t>участником экзамена </a:t>
            </a:r>
            <a:r>
              <a:rPr lang="ru-RU" sz="1100" b="1" i="1" dirty="0">
                <a:solidFill>
                  <a:schemeClr val="bg1"/>
                </a:solidFill>
                <a:latin typeface="Century Gothic" panose="020B0502020202020204" pitchFamily="34" charset="0"/>
              </a:rPr>
              <a:t>и должны полностью соответствовать информации, указанной</a:t>
            </a:r>
            <a:br>
              <a:rPr lang="ru-RU" sz="1100" b="1" i="1" dirty="0">
                <a:solidFill>
                  <a:schemeClr val="bg1"/>
                </a:solidFill>
                <a:latin typeface="Century Gothic" panose="020B0502020202020204" pitchFamily="34" charset="0"/>
              </a:rPr>
            </a:br>
            <a:r>
              <a:rPr lang="ru-RU" sz="1100" b="1" i="1" dirty="0">
                <a:solidFill>
                  <a:schemeClr val="bg1"/>
                </a:solidFill>
                <a:latin typeface="Century Gothic" panose="020B0502020202020204" pitchFamily="34" charset="0"/>
              </a:rPr>
              <a:t>в бланке ответов № 2. </a:t>
            </a:r>
            <a:endParaRPr lang="ru-RU" altLang="ru-RU" sz="1100" b="1" i="1" dirty="0">
              <a:solidFill>
                <a:schemeClr val="bg1"/>
              </a:solidFill>
              <a:latin typeface="Century Gothic" panose="020B0502020202020204" pitchFamily="34" charset="0"/>
              <a:cs typeface="Times New Roman" panose="02020603050405020304" pitchFamily="18" charset="0"/>
            </a:endParaRPr>
          </a:p>
        </p:txBody>
      </p:sp>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23</a:t>
            </a:fld>
            <a:endParaRPr/>
          </a:p>
        </p:txBody>
      </p:sp>
      <p:pic>
        <p:nvPicPr>
          <p:cNvPr id="7" name="Рисунок 6" descr="дбо.PNG"/>
          <p:cNvPicPr>
            <a:picLocks noChangeAspect="1"/>
          </p:cNvPicPr>
          <p:nvPr/>
        </p:nvPicPr>
        <p:blipFill>
          <a:blip r:embed="rId3"/>
          <a:srcRect l="1426" t="1551" r="1594" b="1447"/>
          <a:stretch>
            <a:fillRect/>
          </a:stretch>
        </p:blipFill>
        <p:spPr>
          <a:xfrm>
            <a:off x="5345251" y="152019"/>
            <a:ext cx="3528726" cy="48478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87711427"/>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0"/>
          <p:cNvSpPr txBox="1">
            <a:spLocks noGrp="1"/>
          </p:cNvSpPr>
          <p:nvPr>
            <p:ph type="body" idx="1"/>
          </p:nvPr>
        </p:nvSpPr>
        <p:spPr>
          <a:xfrm>
            <a:off x="4612640" y="-47412"/>
            <a:ext cx="4477172" cy="4124960"/>
          </a:xfrm>
          <a:prstGeom prst="rect">
            <a:avLst/>
          </a:prstGeom>
        </p:spPr>
        <p:txBody>
          <a:bodyPr spcFirstLastPara="1" wrap="square" lIns="91425" tIns="91425" rIns="91425" bIns="91425" anchor="t" anchorCtr="0">
            <a:noAutofit/>
          </a:bodyPr>
          <a:lstStyle/>
          <a:p>
            <a:r>
              <a:rPr lang="ru-RU" sz="1100" dirty="0">
                <a:latin typeface="Century Gothic" panose="020B0502020202020204" pitchFamily="34" charset="0"/>
              </a:rPr>
              <a:t>Запрещается делать какие-либо записи и пометки, не относящиеся к ответам на задания, в том числе содержащие информацию о персональных данных участника экзамена. При наличии указанных записей и пометок ответы, внесенные в бланки, НЕ ПРОВЕРЯЮТСЯ. </a:t>
            </a:r>
          </a:p>
          <a:p>
            <a:r>
              <a:rPr lang="ru-RU" sz="1100" dirty="0">
                <a:latin typeface="Century Gothic" panose="020B0502020202020204" pitchFamily="34" charset="0"/>
              </a:rPr>
              <a:t>Поле «Дополнительный бланк ответов № 2» </a:t>
            </a:r>
            <a:r>
              <a:rPr lang="ru-RU" sz="1100" b="1" dirty="0">
                <a:solidFill>
                  <a:srgbClr val="FF0000"/>
                </a:solidFill>
                <a:latin typeface="Century Gothic" panose="020B0502020202020204" pitchFamily="34" charset="0"/>
              </a:rPr>
              <a:t>заполняется </a:t>
            </a:r>
            <a:r>
              <a:rPr lang="ru-RU" sz="1100" dirty="0">
                <a:latin typeface="Century Gothic" panose="020B0502020202020204" pitchFamily="34" charset="0"/>
              </a:rPr>
              <a:t>организатором в аудитории </a:t>
            </a:r>
            <a:r>
              <a:rPr lang="ru-RU" sz="1100" b="1" dirty="0">
                <a:solidFill>
                  <a:srgbClr val="FF0000"/>
                </a:solidFill>
                <a:latin typeface="Century Gothic" panose="020B0502020202020204" pitchFamily="34" charset="0"/>
              </a:rPr>
              <a:t>только при выдаче следующего дополнительного бланка ответов № 2</a:t>
            </a:r>
            <a:r>
              <a:rPr lang="ru-RU" sz="1100" dirty="0">
                <a:latin typeface="Century Gothic" panose="020B0502020202020204" pitchFamily="34" charset="0"/>
              </a:rPr>
              <a:t>, если участнику экзамена не хватило места на ранее выданных дополнительных бланках ответов № 2. В этом случае организатор в аудитории вносит в это поле цифровое значение штрих-кода следующего дополнительного бланка ответов № 2 (расположенное под штрих-кодом бланка), который выдает участнику экзамена для заполнения. </a:t>
            </a:r>
            <a:r>
              <a:rPr lang="ru-RU" sz="1100" b="1" dirty="0">
                <a:solidFill>
                  <a:srgbClr val="FF0000"/>
                </a:solidFill>
                <a:latin typeface="Century Gothic" panose="020B0502020202020204" pitchFamily="34" charset="0"/>
              </a:rPr>
              <a:t>Если дополнительный бланк ответов № 2 не выдавался, то поле «Дополнительный бланк ответов № 2» остается пустым. </a:t>
            </a:r>
          </a:p>
          <a:p>
            <a:r>
              <a:rPr lang="ru-RU" sz="1100" dirty="0">
                <a:latin typeface="Century Gothic" panose="020B0502020202020204" pitchFamily="34" charset="0"/>
              </a:rPr>
              <a:t>В поле «Лист» организатор в аудитории при выдаче дополнительного бланка ответов № 2 вносит порядковый номер листа работы участника экзамена, </a:t>
            </a:r>
            <a:r>
              <a:rPr lang="ru-RU" sz="1100" b="1" dirty="0">
                <a:solidFill>
                  <a:srgbClr val="FF0000"/>
                </a:solidFill>
                <a:latin typeface="Century Gothic" panose="020B0502020202020204" pitchFamily="34" charset="0"/>
              </a:rPr>
              <a:t>начиная с цифры 3</a:t>
            </a:r>
            <a:r>
              <a:rPr lang="ru-RU" sz="1100" dirty="0">
                <a:latin typeface="Century Gothic" panose="020B0502020202020204" pitchFamily="34" charset="0"/>
              </a:rPr>
              <a:t>. </a:t>
            </a:r>
            <a:endParaRPr lang="ru-RU" sz="1100" dirty="0" smtClean="0">
              <a:latin typeface="Century Gothic" panose="020B0502020202020204" pitchFamily="34" charset="0"/>
            </a:endParaRPr>
          </a:p>
          <a:p>
            <a:r>
              <a:rPr lang="ru-RU" sz="1100" dirty="0" smtClean="0">
                <a:latin typeface="Century Gothic" panose="020B0502020202020204" pitchFamily="34" charset="0"/>
              </a:rPr>
              <a:t>Если </a:t>
            </a:r>
            <a:r>
              <a:rPr lang="ru-RU" sz="1100" dirty="0">
                <a:latin typeface="Century Gothic" panose="020B0502020202020204" pitchFamily="34" charset="0"/>
              </a:rPr>
              <a:t>дополнительный бланк ответов № 2 содержит незаполненные области (за исключением регистрационных полей), то организаторы погашают их только на лицевой стороне бланка следующим образом: «Z». </a:t>
            </a:r>
            <a:endParaRPr lang="ru-RU" altLang="ru-RU" sz="1100" dirty="0">
              <a:solidFill>
                <a:schemeClr val="tx1"/>
              </a:solidFill>
              <a:latin typeface="Century Gothic" panose="020B0502020202020204" pitchFamily="34" charset="0"/>
            </a:endParaRPr>
          </a:p>
        </p:txBody>
      </p:sp>
      <p:sp>
        <p:nvSpPr>
          <p:cNvPr id="193" name="Google Shape;193;p20"/>
          <p:cNvSpPr txBox="1">
            <a:spLocks noGrp="1"/>
          </p:cNvSpPr>
          <p:nvPr>
            <p:ph type="title"/>
          </p:nvPr>
        </p:nvSpPr>
        <p:spPr>
          <a:xfrm>
            <a:off x="1146025" y="530727"/>
            <a:ext cx="3208800" cy="1028700"/>
          </a:xfrm>
          <a:prstGeom prst="rect">
            <a:avLst/>
          </a:prstGeom>
        </p:spPr>
        <p:txBody>
          <a:bodyPr spcFirstLastPara="1" wrap="square" lIns="91425" tIns="91425" rIns="91425" bIns="91425" anchor="ctr" anchorCtr="0">
            <a:noAutofit/>
          </a:bodyPr>
          <a:lstStyle/>
          <a:p>
            <a:r>
              <a:rPr lang="ru-RU" dirty="0" smtClean="0"/>
              <a:t>Дополнительный бланк ответов №2</a:t>
            </a:r>
            <a:endParaRPr dirty="0"/>
          </a:p>
        </p:txBody>
      </p:sp>
      <p:grpSp>
        <p:nvGrpSpPr>
          <p:cNvPr id="195" name="Google Shape;195;p20"/>
          <p:cNvGrpSpPr/>
          <p:nvPr/>
        </p:nvGrpSpPr>
        <p:grpSpPr>
          <a:xfrm>
            <a:off x="333623" y="861854"/>
            <a:ext cx="366459" cy="366437"/>
            <a:chOff x="1923675" y="1633650"/>
            <a:chExt cx="436000" cy="435975"/>
          </a:xfrm>
        </p:grpSpPr>
        <p:sp>
          <p:nvSpPr>
            <p:cNvPr id="196" name="Google Shape;196;p2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97" name="Google Shape;197;p2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98" name="Google Shape;198;p2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199" name="Google Shape;199;p2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200" name="Google Shape;200;p2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sp>
          <p:nvSpPr>
            <p:cNvPr id="201" name="Google Shape;201;p2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643"/>
            </a:p>
          </p:txBody>
        </p:sp>
      </p:grpSp>
      <p:sp>
        <p:nvSpPr>
          <p:cNvPr id="202" name="Google Shape;202;p2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24</a:t>
            </a:fld>
            <a:endParaRPr/>
          </a:p>
        </p:txBody>
      </p:sp>
      <p:pic>
        <p:nvPicPr>
          <p:cNvPr id="12" name="Рисунок 11" descr="дбо.PNG"/>
          <p:cNvPicPr>
            <a:picLocks noChangeAspect="1"/>
          </p:cNvPicPr>
          <p:nvPr/>
        </p:nvPicPr>
        <p:blipFill>
          <a:blip r:embed="rId3"/>
          <a:srcRect l="1426" t="1551" r="1594" b="1447"/>
          <a:stretch>
            <a:fillRect/>
          </a:stretch>
        </p:blipFill>
        <p:spPr>
          <a:xfrm>
            <a:off x="986062" y="355219"/>
            <a:ext cx="3528726" cy="48478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3427546"/>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idx="2"/>
          </p:nvPr>
        </p:nvSpPr>
        <p:spPr/>
        <p:txBody>
          <a:bodyPr/>
          <a:lstStyle/>
          <a:p>
            <a:endParaRPr lang="ru-RU"/>
          </a:p>
        </p:txBody>
      </p:sp>
      <p:sp>
        <p:nvSpPr>
          <p:cNvPr id="5" name="Номер слайда 4"/>
          <p:cNvSpPr>
            <a:spLocks noGrp="1"/>
          </p:cNvSpPr>
          <p:nvPr>
            <p:ph type="sldNum" idx="12"/>
          </p:nvPr>
        </p:nvSpPr>
        <p:spPr/>
        <p:txBody>
          <a:bodyPr/>
          <a:lstStyle/>
          <a:p>
            <a:fld id="{00000000-1234-1234-1234-123412341234}" type="slidenum">
              <a:rPr lang="en" smtClean="0"/>
              <a:pPr/>
              <a:t>25</a:t>
            </a:fld>
            <a:endParaRPr lang="en"/>
          </a:p>
        </p:txBody>
      </p:sp>
      <p:pic>
        <p:nvPicPr>
          <p:cNvPr id="6" name="Рисунок 5"/>
          <p:cNvPicPr>
            <a:picLocks noChangeAspect="1"/>
          </p:cNvPicPr>
          <p:nvPr/>
        </p:nvPicPr>
        <p:blipFill>
          <a:blip r:embed="rId2"/>
          <a:stretch>
            <a:fillRect/>
          </a:stretch>
        </p:blipFill>
        <p:spPr>
          <a:xfrm>
            <a:off x="0" y="300269"/>
            <a:ext cx="9144000" cy="4542961"/>
          </a:xfrm>
          <a:prstGeom prst="rect">
            <a:avLst/>
          </a:prstGeom>
        </p:spPr>
      </p:pic>
    </p:spTree>
    <p:extLst>
      <p:ext uri="{BB962C8B-B14F-4D97-AF65-F5344CB8AC3E}">
        <p14:creationId xmlns:p14="http://schemas.microsoft.com/office/powerpoint/2010/main" val="596971578"/>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65751"/>
        </a:solidFill>
        <a:effectLst/>
      </p:bgPr>
    </p:bg>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685801" y="499125"/>
            <a:ext cx="6593700" cy="759900"/>
          </a:xfrm>
          <a:prstGeom prst="rect">
            <a:avLst/>
          </a:prstGeom>
        </p:spPr>
        <p:txBody>
          <a:bodyPr spcFirstLastPara="1" wrap="square" lIns="91425" tIns="91425" rIns="91425" bIns="91425" anchor="ctr" anchorCtr="0">
            <a:noAutofit/>
          </a:bodyPr>
          <a:lstStyle/>
          <a:p>
            <a:r>
              <a:rPr lang="ru-RU" sz="1600" dirty="0"/>
              <a:t>Бланк регистрации устного экзамена</a:t>
            </a:r>
            <a:endParaRPr sz="1600" dirty="0"/>
          </a:p>
        </p:txBody>
      </p:sp>
      <p:sp>
        <p:nvSpPr>
          <p:cNvPr id="139" name="Google Shape;139;p15"/>
          <p:cNvSpPr txBox="1">
            <a:spLocks noGrp="1"/>
          </p:cNvSpPr>
          <p:nvPr>
            <p:ph type="subTitle" idx="4294967295"/>
          </p:nvPr>
        </p:nvSpPr>
        <p:spPr>
          <a:xfrm>
            <a:off x="385602" y="1209932"/>
            <a:ext cx="3543300" cy="2087217"/>
          </a:xfrm>
          <a:prstGeom prst="rect">
            <a:avLst/>
          </a:prstGeom>
        </p:spPr>
        <p:txBody>
          <a:bodyPr spcFirstLastPara="1" wrap="square" lIns="91425" tIns="91425" rIns="91425" bIns="91425" anchor="ctr" anchorCtr="0">
            <a:noAutofit/>
          </a:bodyPr>
          <a:lstStyle/>
          <a:p>
            <a:r>
              <a:rPr lang="ru-RU" altLang="ru-RU" sz="1400" b="1" dirty="0">
                <a:solidFill>
                  <a:schemeClr val="bg1"/>
                </a:solidFill>
                <a:latin typeface="Century Gothic" panose="020B0502020202020204" pitchFamily="34" charset="0"/>
              </a:rPr>
              <a:t>Бланк регистрации ЕГЭ по иностранным языкам (раздел «Говорение» заполняется так же, как обычный бланк регистрации.</a:t>
            </a:r>
          </a:p>
        </p:txBody>
      </p:sp>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26</a:t>
            </a:fld>
            <a:endParaRPr/>
          </a:p>
        </p:txBody>
      </p:sp>
      <p:pic>
        <p:nvPicPr>
          <p:cNvPr id="2" name="Рисунок 1"/>
          <p:cNvPicPr>
            <a:picLocks noChangeAspect="1"/>
          </p:cNvPicPr>
          <p:nvPr/>
        </p:nvPicPr>
        <p:blipFill>
          <a:blip r:embed="rId3"/>
          <a:stretch>
            <a:fillRect/>
          </a:stretch>
        </p:blipFill>
        <p:spPr>
          <a:xfrm>
            <a:off x="5419952" y="200276"/>
            <a:ext cx="3270235" cy="4619124"/>
          </a:xfrm>
          <a:prstGeom prst="rect">
            <a:avLst/>
          </a:prstGeom>
        </p:spPr>
      </p:pic>
    </p:spTree>
    <p:extLst>
      <p:ext uri="{BB962C8B-B14F-4D97-AF65-F5344CB8AC3E}">
        <p14:creationId xmlns:p14="http://schemas.microsoft.com/office/powerpoint/2010/main" val="2089419740"/>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685801" y="499125"/>
            <a:ext cx="6593700" cy="759900"/>
          </a:xfrm>
          <a:prstGeom prst="rect">
            <a:avLst/>
          </a:prstGeom>
        </p:spPr>
        <p:txBody>
          <a:bodyPr spcFirstLastPara="1" wrap="square" lIns="91425" tIns="91425" rIns="91425" bIns="91425" anchor="ctr" anchorCtr="0">
            <a:noAutofit/>
          </a:bodyPr>
          <a:lstStyle/>
          <a:p>
            <a:r>
              <a:rPr lang="ru-RU" sz="1600" dirty="0"/>
              <a:t>Бланк регистрации КЕГЭ</a:t>
            </a:r>
            <a:endParaRPr sz="1600" dirty="0"/>
          </a:p>
        </p:txBody>
      </p:sp>
      <p:sp>
        <p:nvSpPr>
          <p:cNvPr id="139" name="Google Shape;139;p15"/>
          <p:cNvSpPr txBox="1">
            <a:spLocks noGrp="1"/>
          </p:cNvSpPr>
          <p:nvPr>
            <p:ph type="subTitle" idx="4294967295"/>
          </p:nvPr>
        </p:nvSpPr>
        <p:spPr>
          <a:xfrm>
            <a:off x="348781" y="1044234"/>
            <a:ext cx="3543300" cy="2087217"/>
          </a:xfrm>
          <a:prstGeom prst="rect">
            <a:avLst/>
          </a:prstGeom>
        </p:spPr>
        <p:txBody>
          <a:bodyPr spcFirstLastPara="1" wrap="square" lIns="91425" tIns="91425" rIns="91425" bIns="91425" anchor="ctr" anchorCtr="0">
            <a:noAutofit/>
          </a:bodyPr>
          <a:lstStyle/>
          <a:p>
            <a:r>
              <a:rPr lang="ru-RU" altLang="ru-RU" sz="1400" b="1" dirty="0">
                <a:solidFill>
                  <a:schemeClr val="bg1"/>
                </a:solidFill>
                <a:latin typeface="Century Gothic" panose="020B0502020202020204" pitchFamily="34" charset="0"/>
              </a:rPr>
              <a:t>В средней части бланка регистрации КЕГЭ заполняется поле «Контрольная сумма».</a:t>
            </a:r>
          </a:p>
        </p:txBody>
      </p:sp>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27</a:t>
            </a:fld>
            <a:endParaRPr/>
          </a:p>
        </p:txBody>
      </p:sp>
      <p:sp>
        <p:nvSpPr>
          <p:cNvPr id="7" name="Овал 7"/>
          <p:cNvSpPr>
            <a:spLocks noChangeArrowheads="1"/>
          </p:cNvSpPr>
          <p:nvPr/>
        </p:nvSpPr>
        <p:spPr bwMode="auto">
          <a:xfrm>
            <a:off x="6074615" y="3703019"/>
            <a:ext cx="2342324" cy="218987"/>
          </a:xfrm>
          <a:prstGeom prst="ellipse">
            <a:avLst/>
          </a:prstGeom>
          <a:solidFill>
            <a:srgbClr val="0000FF">
              <a:alpha val="0"/>
            </a:srgbClr>
          </a:solidFill>
          <a:ln w="19050" algn="ctr">
            <a:solidFill>
              <a:srgbClr val="DE54A3"/>
            </a:solidFill>
            <a:round/>
            <a:headEnd/>
            <a:tailEnd/>
          </a:ln>
        </p:spPr>
        <p:txBody>
          <a:bodyPr/>
          <a:lstStyle/>
          <a:p>
            <a:pPr>
              <a:buClr>
                <a:srgbClr val="000000"/>
              </a:buClr>
              <a:buSzPct val="100000"/>
              <a:buFont typeface="Times New Roman" panose="02020603050405020304" pitchFamily="18" charset="0"/>
              <a:buNone/>
            </a:pPr>
            <a:endParaRPr lang="ru-RU" altLang="ru-RU" sz="1643" b="1">
              <a:solidFill>
                <a:srgbClr val="0000FF"/>
              </a:solidFill>
            </a:endParaRPr>
          </a:p>
        </p:txBody>
      </p:sp>
      <p:pic>
        <p:nvPicPr>
          <p:cNvPr id="2" name="Рисунок 1"/>
          <p:cNvPicPr>
            <a:picLocks noChangeAspect="1"/>
          </p:cNvPicPr>
          <p:nvPr/>
        </p:nvPicPr>
        <p:blipFill>
          <a:blip r:embed="rId3"/>
          <a:stretch>
            <a:fillRect/>
          </a:stretch>
        </p:blipFill>
        <p:spPr>
          <a:xfrm>
            <a:off x="5341190" y="216747"/>
            <a:ext cx="3342223" cy="4675094"/>
          </a:xfrm>
          <a:prstGeom prst="rect">
            <a:avLst/>
          </a:prstGeom>
        </p:spPr>
      </p:pic>
    </p:spTree>
    <p:extLst>
      <p:ext uri="{BB962C8B-B14F-4D97-AF65-F5344CB8AC3E}">
        <p14:creationId xmlns:p14="http://schemas.microsoft.com/office/powerpoint/2010/main" val="561017833"/>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3825502" y="2452865"/>
            <a:ext cx="4910084" cy="1159800"/>
          </a:xfrm>
          <a:prstGeom prst="rect">
            <a:avLst/>
          </a:prstGeom>
        </p:spPr>
        <p:txBody>
          <a:bodyPr spcFirstLastPara="1" wrap="square" lIns="91425" tIns="91425" rIns="91425" bIns="91425" anchor="b" anchorCtr="0">
            <a:noAutofit/>
          </a:bodyPr>
          <a:lstStyle/>
          <a:p>
            <a:r>
              <a:rPr lang="ru-RU" sz="4000" dirty="0" smtClean="0">
                <a:latin typeface="Century Gothic" panose="020B0502020202020204" pitchFamily="34" charset="0"/>
              </a:rPr>
              <a:t>Форма ППЭ 12-04 МАШ</a:t>
            </a:r>
            <a:endParaRPr sz="4000" dirty="0">
              <a:latin typeface="Century Gothic" panose="020B0502020202020204" pitchFamily="34" charset="0"/>
            </a:endParaRPr>
          </a:p>
        </p:txBody>
      </p:sp>
      <p:sp>
        <p:nvSpPr>
          <p:cNvPr id="147" name="Google Shape;147;p16"/>
          <p:cNvSpPr txBox="1">
            <a:spLocks noGrp="1"/>
          </p:cNvSpPr>
          <p:nvPr>
            <p:ph type="subTitle" idx="1"/>
          </p:nvPr>
        </p:nvSpPr>
        <p:spPr>
          <a:xfrm>
            <a:off x="3938236" y="3801422"/>
            <a:ext cx="5030400" cy="784800"/>
          </a:xfrm>
          <a:prstGeom prst="rect">
            <a:avLst/>
          </a:prstGeom>
        </p:spPr>
        <p:txBody>
          <a:bodyPr spcFirstLastPara="1" wrap="square" lIns="91425" tIns="91425" rIns="91425" bIns="91425" anchor="t" anchorCtr="0">
            <a:noAutofit/>
          </a:bodyPr>
          <a:lstStyle/>
          <a:p>
            <a:pPr marL="0" indent="0"/>
            <a:endParaRPr sz="1400" b="0" dirty="0">
              <a:latin typeface="Century Gothic" panose="020B0502020202020204" pitchFamily="34" charset="0"/>
            </a:endParaRPr>
          </a:p>
        </p:txBody>
      </p:sp>
      <p:sp>
        <p:nvSpPr>
          <p:cNvPr id="148" name="Google Shape;148;p16"/>
          <p:cNvSpPr txBox="1"/>
          <p:nvPr/>
        </p:nvSpPr>
        <p:spPr>
          <a:xfrm>
            <a:off x="1" y="503351"/>
            <a:ext cx="3471300" cy="3818700"/>
          </a:xfrm>
          <a:prstGeom prst="rect">
            <a:avLst/>
          </a:prstGeom>
          <a:noFill/>
          <a:ln>
            <a:noFill/>
          </a:ln>
        </p:spPr>
        <p:txBody>
          <a:bodyPr spcFirstLastPara="1" wrap="square" lIns="91425" tIns="91425" rIns="91425" bIns="91425" anchor="ctr" anchorCtr="0">
            <a:noAutofit/>
          </a:bodyPr>
          <a:lstStyle/>
          <a:p>
            <a:pPr algn="ctr"/>
            <a:r>
              <a:rPr lang="en" sz="20000" dirty="0">
                <a:solidFill>
                  <a:srgbClr val="18637B"/>
                </a:solidFill>
                <a:latin typeface="Roboto Slab"/>
                <a:ea typeface="Roboto Slab"/>
                <a:cs typeface="Roboto Slab"/>
                <a:sym typeface="Roboto Slab"/>
              </a:rPr>
              <a:t>1</a:t>
            </a:r>
            <a:endParaRPr sz="20000" dirty="0">
              <a:solidFill>
                <a:srgbClr val="18637B"/>
              </a:solidFill>
              <a:latin typeface="Roboto Slab"/>
              <a:ea typeface="Roboto Slab"/>
              <a:cs typeface="Roboto Slab"/>
              <a:sym typeface="Roboto Slab"/>
            </a:endParaRPr>
          </a:p>
        </p:txBody>
      </p:sp>
      <p:sp>
        <p:nvSpPr>
          <p:cNvPr id="149" name="Google Shape;149;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28</a:t>
            </a:fld>
            <a:endParaRPr/>
          </a:p>
        </p:txBody>
      </p:sp>
      <p:pic>
        <p:nvPicPr>
          <p:cNvPr id="3" name="Рисунок 2"/>
          <p:cNvPicPr>
            <a:picLocks noChangeAspect="1"/>
          </p:cNvPicPr>
          <p:nvPr/>
        </p:nvPicPr>
        <p:blipFill>
          <a:blip r:embed="rId3"/>
          <a:stretch>
            <a:fillRect/>
          </a:stretch>
        </p:blipFill>
        <p:spPr>
          <a:xfrm>
            <a:off x="74150" y="582507"/>
            <a:ext cx="3405799" cy="4179146"/>
          </a:xfrm>
          <a:prstGeom prst="rect">
            <a:avLst/>
          </a:prstGeom>
        </p:spPr>
      </p:pic>
    </p:spTree>
    <p:extLst>
      <p:ext uri="{BB962C8B-B14F-4D97-AF65-F5344CB8AC3E}">
        <p14:creationId xmlns:p14="http://schemas.microsoft.com/office/powerpoint/2010/main" val="2677533938"/>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Номер слайда 3"/>
          <p:cNvSpPr>
            <a:spLocks noGrp="1"/>
          </p:cNvSpPr>
          <p:nvPr>
            <p:ph type="sldNum" idx="12"/>
          </p:nvPr>
        </p:nvSpPr>
        <p:spPr/>
        <p:txBody>
          <a:bodyPr/>
          <a:lstStyle/>
          <a:p>
            <a:fld id="{00000000-1234-1234-1234-123412341234}" type="slidenum">
              <a:rPr lang="en" smtClean="0"/>
              <a:pPr/>
              <a:t>29</a:t>
            </a:fld>
            <a:endParaRPr lang="en"/>
          </a:p>
        </p:txBody>
      </p:sp>
      <p:pic>
        <p:nvPicPr>
          <p:cNvPr id="5" name="Рисунок 4"/>
          <p:cNvPicPr>
            <a:picLocks noChangeAspect="1"/>
          </p:cNvPicPr>
          <p:nvPr/>
        </p:nvPicPr>
        <p:blipFill>
          <a:blip r:embed="rId2"/>
          <a:stretch>
            <a:fillRect/>
          </a:stretch>
        </p:blipFill>
        <p:spPr>
          <a:xfrm>
            <a:off x="0" y="0"/>
            <a:ext cx="9144000" cy="2061556"/>
          </a:xfrm>
          <a:prstGeom prst="rect">
            <a:avLst/>
          </a:prstGeom>
        </p:spPr>
      </p:pic>
      <p:pic>
        <p:nvPicPr>
          <p:cNvPr id="6" name="Рисунок 5"/>
          <p:cNvPicPr>
            <a:picLocks noChangeAspect="1"/>
          </p:cNvPicPr>
          <p:nvPr/>
        </p:nvPicPr>
        <p:blipFill>
          <a:blip r:embed="rId3"/>
          <a:stretch>
            <a:fillRect/>
          </a:stretch>
        </p:blipFill>
        <p:spPr>
          <a:xfrm>
            <a:off x="0" y="1925706"/>
            <a:ext cx="9144000" cy="1292087"/>
          </a:xfrm>
          <a:prstGeom prst="rect">
            <a:avLst/>
          </a:prstGeom>
        </p:spPr>
      </p:pic>
      <p:pic>
        <p:nvPicPr>
          <p:cNvPr id="7" name="Рисунок 6"/>
          <p:cNvPicPr>
            <a:picLocks noChangeAspect="1"/>
          </p:cNvPicPr>
          <p:nvPr/>
        </p:nvPicPr>
        <p:blipFill>
          <a:blip r:embed="rId4"/>
          <a:stretch>
            <a:fillRect/>
          </a:stretch>
        </p:blipFill>
        <p:spPr>
          <a:xfrm>
            <a:off x="0" y="3217793"/>
            <a:ext cx="9145231" cy="1225514"/>
          </a:xfrm>
          <a:prstGeom prst="rect">
            <a:avLst/>
          </a:prstGeom>
        </p:spPr>
      </p:pic>
    </p:spTree>
    <p:extLst>
      <p:ext uri="{BB962C8B-B14F-4D97-AF65-F5344CB8AC3E}">
        <p14:creationId xmlns:p14="http://schemas.microsoft.com/office/powerpoint/2010/main" val="3734688746"/>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876044" y="505262"/>
            <a:ext cx="6593700" cy="759900"/>
          </a:xfrm>
          <a:prstGeom prst="rect">
            <a:avLst/>
          </a:prstGeom>
        </p:spPr>
        <p:txBody>
          <a:bodyPr spcFirstLastPara="1" wrap="square" lIns="91425" tIns="91425" rIns="91425" bIns="91425" anchor="ctr" anchorCtr="0">
            <a:noAutofit/>
          </a:bodyPr>
          <a:lstStyle/>
          <a:p>
            <a:r>
              <a:rPr lang="ru-RU" dirty="0" smtClean="0"/>
              <a:t>Категорически </a:t>
            </a:r>
            <a:r>
              <a:rPr lang="ru-RU" dirty="0" smtClean="0">
                <a:solidFill>
                  <a:schemeClr val="bg1"/>
                </a:solidFill>
              </a:rPr>
              <a:t>запрещается:</a:t>
            </a:r>
            <a:endParaRPr dirty="0">
              <a:solidFill>
                <a:schemeClr val="bg1"/>
              </a:solidFill>
            </a:endParaRPr>
          </a:p>
        </p:txBody>
      </p:sp>
      <p:sp>
        <p:nvSpPr>
          <p:cNvPr id="139" name="Google Shape;139;p15"/>
          <p:cNvSpPr txBox="1">
            <a:spLocks noGrp="1"/>
          </p:cNvSpPr>
          <p:nvPr>
            <p:ph type="subTitle" idx="4294967295"/>
          </p:nvPr>
        </p:nvSpPr>
        <p:spPr>
          <a:xfrm>
            <a:off x="685801" y="1259025"/>
            <a:ext cx="7460673" cy="2703600"/>
          </a:xfrm>
          <a:prstGeom prst="rect">
            <a:avLst/>
          </a:prstGeom>
        </p:spPr>
        <p:txBody>
          <a:bodyPr spcFirstLastPara="1" wrap="square" lIns="91425" tIns="91425" rIns="91425" bIns="91425" anchor="ctr" anchorCtr="0">
            <a:noAutofit/>
          </a:bodyPr>
          <a:lstStyle/>
          <a:p>
            <a:pPr marL="285741" indent="-285741">
              <a:buSzPct val="144000"/>
              <a:buBlip>
                <a:blip r:embed="rId3"/>
              </a:buBlip>
            </a:pPr>
            <a:r>
              <a:rPr lang="ru-RU" sz="1600" b="1" dirty="0">
                <a:solidFill>
                  <a:schemeClr val="bg1"/>
                </a:solidFill>
                <a:latin typeface="Century Gothic" panose="020B0502020202020204" pitchFamily="34" charset="0"/>
              </a:rPr>
              <a:t>Делать в полях бланков, вне полей бланков или в полях, заполненных типографским способом, какие-либо записи и пометки, не относящиеся к содержанию полей бланков; </a:t>
            </a:r>
          </a:p>
          <a:p>
            <a:pPr marL="0" indent="0">
              <a:buSzPct val="144000"/>
              <a:buBlip>
                <a:blip r:embed="rId3"/>
              </a:buBlip>
            </a:pPr>
            <a:endParaRPr lang="ru-RU" sz="1600" b="1" dirty="0">
              <a:solidFill>
                <a:schemeClr val="bg1"/>
              </a:solidFill>
              <a:latin typeface="Century Gothic" panose="020B0502020202020204" pitchFamily="34" charset="0"/>
            </a:endParaRPr>
          </a:p>
          <a:p>
            <a:pPr marL="285741" indent="-285741">
              <a:buSzPct val="144000"/>
              <a:buBlip>
                <a:blip r:embed="rId3"/>
              </a:buBlip>
            </a:pPr>
            <a:r>
              <a:rPr lang="ru-RU" sz="1600" b="1" dirty="0">
                <a:solidFill>
                  <a:schemeClr val="bg1"/>
                </a:solidFill>
                <a:latin typeface="Century Gothic" panose="020B0502020202020204" pitchFamily="34" charset="0"/>
              </a:rPr>
              <a:t>Использовать для заполнения бланков цветные ручки вместо черной,  карандаш (даже для черновых записей на бланках), средства для исправления внесенной в бланки информации </a:t>
            </a:r>
            <a:r>
              <a:rPr lang="ru-RU" sz="1600" b="1" dirty="0" smtClean="0">
                <a:solidFill>
                  <a:schemeClr val="bg1"/>
                </a:solidFill>
                <a:latin typeface="Century Gothic" panose="020B0502020202020204" pitchFamily="34" charset="0"/>
              </a:rPr>
              <a:t>(«корректор», </a:t>
            </a:r>
            <a:r>
              <a:rPr lang="ru-RU" sz="1600" b="1" dirty="0">
                <a:solidFill>
                  <a:schemeClr val="bg1"/>
                </a:solidFill>
                <a:latin typeface="Century Gothic" panose="020B0502020202020204" pitchFamily="34" charset="0"/>
              </a:rPr>
              <a:t>«ластик» и др.). </a:t>
            </a:r>
          </a:p>
        </p:txBody>
      </p:sp>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3</a:t>
            </a:fld>
            <a:endParaRPr/>
          </a:p>
        </p:txBody>
      </p:sp>
      <p:sp>
        <p:nvSpPr>
          <p:cNvPr id="5" name="Знак запрета 4"/>
          <p:cNvSpPr/>
          <p:nvPr/>
        </p:nvSpPr>
        <p:spPr>
          <a:xfrm>
            <a:off x="405036" y="718018"/>
            <a:ext cx="368214" cy="343667"/>
          </a:xfrm>
          <a:prstGeom prst="noSmoking">
            <a:avLst/>
          </a:prstGeom>
          <a:solidFill>
            <a:schemeClr val="bg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C000"/>
              </a:solidFill>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idx="12"/>
          </p:nvPr>
        </p:nvSpPr>
        <p:spPr/>
        <p:txBody>
          <a:bodyPr/>
          <a:lstStyle/>
          <a:p>
            <a:fld id="{00000000-1234-1234-1234-123412341234}" type="slidenum">
              <a:rPr lang="en" smtClean="0"/>
              <a:pPr/>
              <a:t>30</a:t>
            </a:fld>
            <a:endParaRPr lang="en"/>
          </a:p>
        </p:txBody>
      </p:sp>
      <p:pic>
        <p:nvPicPr>
          <p:cNvPr id="5" name="Рисунок 4"/>
          <p:cNvPicPr>
            <a:picLocks noChangeAspect="1"/>
          </p:cNvPicPr>
          <p:nvPr/>
        </p:nvPicPr>
        <p:blipFill>
          <a:blip r:embed="rId2"/>
          <a:stretch>
            <a:fillRect/>
          </a:stretch>
        </p:blipFill>
        <p:spPr>
          <a:xfrm>
            <a:off x="2388570" y="81357"/>
            <a:ext cx="4125317" cy="5062043"/>
          </a:xfrm>
          <a:prstGeom prst="rect">
            <a:avLst/>
          </a:prstGeom>
        </p:spPr>
      </p:pic>
      <p:grpSp>
        <p:nvGrpSpPr>
          <p:cNvPr id="14" name="Группа 13"/>
          <p:cNvGrpSpPr/>
          <p:nvPr/>
        </p:nvGrpSpPr>
        <p:grpSpPr>
          <a:xfrm>
            <a:off x="3048001" y="1593377"/>
            <a:ext cx="2977726" cy="2433041"/>
            <a:chOff x="5215467" y="1620470"/>
            <a:chExt cx="2977726" cy="2433041"/>
          </a:xfrm>
        </p:grpSpPr>
        <p:cxnSp>
          <p:nvCxnSpPr>
            <p:cNvPr id="8" name="Прямая соединительная линия 7"/>
            <p:cNvCxnSpPr/>
            <p:nvPr/>
          </p:nvCxnSpPr>
          <p:spPr>
            <a:xfrm>
              <a:off x="5215467" y="1620470"/>
              <a:ext cx="2939626" cy="79637"/>
            </a:xfrm>
            <a:prstGeom prst="line">
              <a:avLst/>
            </a:prstGeom>
            <a:ln w="76200">
              <a:solidFill>
                <a:srgbClr val="FF5B5B"/>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5455920" y="1700107"/>
              <a:ext cx="2699173" cy="2170853"/>
            </a:xfrm>
            <a:prstGeom prst="line">
              <a:avLst/>
            </a:prstGeom>
            <a:ln w="76200">
              <a:solidFill>
                <a:srgbClr val="FF5B5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417819" y="3870960"/>
              <a:ext cx="2775374" cy="182551"/>
            </a:xfrm>
            <a:prstGeom prst="line">
              <a:avLst/>
            </a:prstGeom>
            <a:ln w="76200">
              <a:solidFill>
                <a:srgbClr val="FF5B5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2548039"/>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3825502" y="2452865"/>
            <a:ext cx="4910084" cy="1159800"/>
          </a:xfrm>
          <a:prstGeom prst="rect">
            <a:avLst/>
          </a:prstGeom>
        </p:spPr>
        <p:txBody>
          <a:bodyPr spcFirstLastPara="1" wrap="square" lIns="91425" tIns="91425" rIns="91425" bIns="91425" anchor="b" anchorCtr="0">
            <a:noAutofit/>
          </a:bodyPr>
          <a:lstStyle/>
          <a:p>
            <a:r>
              <a:rPr lang="ru-RU" sz="4000" dirty="0" smtClean="0">
                <a:latin typeface="Century Gothic" panose="020B0502020202020204" pitchFamily="34" charset="0"/>
              </a:rPr>
              <a:t>Форма ППЭ </a:t>
            </a:r>
            <a:r>
              <a:rPr lang="en-US" sz="4000" dirty="0" smtClean="0">
                <a:latin typeface="Century Gothic" panose="020B0502020202020204" pitchFamily="34" charset="0"/>
              </a:rPr>
              <a:t>13</a:t>
            </a:r>
            <a:r>
              <a:rPr lang="ru-RU" sz="4000" dirty="0" smtClean="0">
                <a:latin typeface="Century Gothic" panose="020B0502020202020204" pitchFamily="34" charset="0"/>
              </a:rPr>
              <a:t>-</a:t>
            </a:r>
            <a:r>
              <a:rPr lang="en-US" sz="4000" dirty="0" smtClean="0">
                <a:latin typeface="Century Gothic" panose="020B0502020202020204" pitchFamily="34" charset="0"/>
              </a:rPr>
              <a:t>02</a:t>
            </a:r>
            <a:r>
              <a:rPr lang="ru-RU" sz="4000" dirty="0" smtClean="0">
                <a:latin typeface="Century Gothic" panose="020B0502020202020204" pitchFamily="34" charset="0"/>
              </a:rPr>
              <a:t> МАШ</a:t>
            </a:r>
            <a:endParaRPr sz="4000" dirty="0">
              <a:latin typeface="Century Gothic" panose="020B0502020202020204" pitchFamily="34" charset="0"/>
            </a:endParaRPr>
          </a:p>
        </p:txBody>
      </p:sp>
      <p:sp>
        <p:nvSpPr>
          <p:cNvPr id="147" name="Google Shape;147;p16"/>
          <p:cNvSpPr txBox="1">
            <a:spLocks noGrp="1"/>
          </p:cNvSpPr>
          <p:nvPr>
            <p:ph type="subTitle" idx="1"/>
          </p:nvPr>
        </p:nvSpPr>
        <p:spPr>
          <a:xfrm>
            <a:off x="3938236" y="3801422"/>
            <a:ext cx="5030400" cy="784800"/>
          </a:xfrm>
          <a:prstGeom prst="rect">
            <a:avLst/>
          </a:prstGeom>
        </p:spPr>
        <p:txBody>
          <a:bodyPr spcFirstLastPara="1" wrap="square" lIns="91425" tIns="91425" rIns="91425" bIns="91425" anchor="t" anchorCtr="0">
            <a:noAutofit/>
          </a:bodyPr>
          <a:lstStyle/>
          <a:p>
            <a:pPr marL="0" indent="0"/>
            <a:endParaRPr sz="1400" b="0" dirty="0">
              <a:latin typeface="Century Gothic" panose="020B0502020202020204" pitchFamily="34" charset="0"/>
            </a:endParaRPr>
          </a:p>
        </p:txBody>
      </p:sp>
      <p:sp>
        <p:nvSpPr>
          <p:cNvPr id="148" name="Google Shape;148;p16"/>
          <p:cNvSpPr txBox="1"/>
          <p:nvPr/>
        </p:nvSpPr>
        <p:spPr>
          <a:xfrm>
            <a:off x="67734" y="543515"/>
            <a:ext cx="3471300" cy="3818700"/>
          </a:xfrm>
          <a:prstGeom prst="rect">
            <a:avLst/>
          </a:prstGeom>
          <a:noFill/>
          <a:ln>
            <a:noFill/>
          </a:ln>
        </p:spPr>
        <p:txBody>
          <a:bodyPr spcFirstLastPara="1" wrap="square" lIns="91425" tIns="91425" rIns="91425" bIns="91425" anchor="ctr" anchorCtr="0">
            <a:noAutofit/>
          </a:bodyPr>
          <a:lstStyle/>
          <a:p>
            <a:pPr algn="ctr"/>
            <a:endParaRPr sz="20000" dirty="0">
              <a:solidFill>
                <a:srgbClr val="18637B"/>
              </a:solidFill>
              <a:latin typeface="Roboto Slab"/>
              <a:ea typeface="Roboto Slab"/>
              <a:cs typeface="Roboto Slab"/>
              <a:sym typeface="Roboto Slab"/>
            </a:endParaRPr>
          </a:p>
        </p:txBody>
      </p:sp>
      <p:sp>
        <p:nvSpPr>
          <p:cNvPr id="149" name="Google Shape;149;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31</a:t>
            </a:fld>
            <a:endParaRPr/>
          </a:p>
        </p:txBody>
      </p:sp>
    </p:spTree>
    <p:extLst>
      <p:ext uri="{BB962C8B-B14F-4D97-AF65-F5344CB8AC3E}">
        <p14:creationId xmlns:p14="http://schemas.microsoft.com/office/powerpoint/2010/main" val="1329447266"/>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Номер слайда 3"/>
          <p:cNvSpPr>
            <a:spLocks noGrp="1"/>
          </p:cNvSpPr>
          <p:nvPr>
            <p:ph type="sldNum" idx="12"/>
          </p:nvPr>
        </p:nvSpPr>
        <p:spPr/>
        <p:txBody>
          <a:bodyPr/>
          <a:lstStyle/>
          <a:p>
            <a:fld id="{00000000-1234-1234-1234-123412341234}" type="slidenum">
              <a:rPr lang="en" smtClean="0"/>
              <a:pPr/>
              <a:t>32</a:t>
            </a:fld>
            <a:endParaRPr lang="en"/>
          </a:p>
        </p:txBody>
      </p:sp>
      <p:pic>
        <p:nvPicPr>
          <p:cNvPr id="5" name="Рисунок 4"/>
          <p:cNvPicPr>
            <a:picLocks noChangeAspect="1"/>
          </p:cNvPicPr>
          <p:nvPr/>
        </p:nvPicPr>
        <p:blipFill>
          <a:blip r:embed="rId2"/>
          <a:stretch>
            <a:fillRect/>
          </a:stretch>
        </p:blipFill>
        <p:spPr>
          <a:xfrm>
            <a:off x="0" y="274078"/>
            <a:ext cx="9144000" cy="4595343"/>
          </a:xfrm>
          <a:prstGeom prst="rect">
            <a:avLst/>
          </a:prstGeom>
        </p:spPr>
      </p:pic>
    </p:spTree>
    <p:extLst>
      <p:ext uri="{BB962C8B-B14F-4D97-AF65-F5344CB8AC3E}">
        <p14:creationId xmlns:p14="http://schemas.microsoft.com/office/powerpoint/2010/main" val="1861183883"/>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1336041" y="2124725"/>
            <a:ext cx="6593700" cy="759900"/>
          </a:xfrm>
          <a:prstGeom prst="rect">
            <a:avLst/>
          </a:prstGeom>
        </p:spPr>
        <p:txBody>
          <a:bodyPr spcFirstLastPara="1" wrap="square" lIns="91425" tIns="91425" rIns="91425" bIns="91425" anchor="ctr" anchorCtr="0">
            <a:noAutofit/>
          </a:bodyPr>
          <a:lstStyle/>
          <a:p>
            <a:pPr algn="ctr"/>
            <a:r>
              <a:rPr lang="ru-RU" sz="3200" dirty="0" smtClean="0"/>
              <a:t>Спасибо за внимание!</a:t>
            </a:r>
            <a:endParaRPr sz="3200" dirty="0"/>
          </a:p>
        </p:txBody>
      </p:sp>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33</a:t>
            </a:fld>
            <a:endParaRPr/>
          </a:p>
        </p:txBody>
      </p:sp>
    </p:spTree>
    <p:extLst>
      <p:ext uri="{BB962C8B-B14F-4D97-AF65-F5344CB8AC3E}">
        <p14:creationId xmlns:p14="http://schemas.microsoft.com/office/powerpoint/2010/main" val="2552138665"/>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4082287" y="1983139"/>
            <a:ext cx="4910084" cy="1159800"/>
          </a:xfrm>
          <a:prstGeom prst="rect">
            <a:avLst/>
          </a:prstGeom>
        </p:spPr>
        <p:txBody>
          <a:bodyPr spcFirstLastPara="1" wrap="square" lIns="91425" tIns="91425" rIns="91425" bIns="91425" anchor="b" anchorCtr="0">
            <a:noAutofit/>
          </a:bodyPr>
          <a:lstStyle/>
          <a:p>
            <a:r>
              <a:rPr lang="ru-RU" sz="4400" dirty="0">
                <a:latin typeface="Century Gothic" panose="020B0502020202020204" pitchFamily="34" charset="0"/>
              </a:rPr>
              <a:t>Бланк регистрации</a:t>
            </a:r>
            <a:endParaRPr sz="4400" dirty="0">
              <a:latin typeface="Century Gothic" panose="020B0502020202020204" pitchFamily="34" charset="0"/>
            </a:endParaRPr>
          </a:p>
        </p:txBody>
      </p:sp>
      <p:sp>
        <p:nvSpPr>
          <p:cNvPr id="147" name="Google Shape;147;p16"/>
          <p:cNvSpPr txBox="1">
            <a:spLocks noGrp="1"/>
          </p:cNvSpPr>
          <p:nvPr>
            <p:ph type="subTitle" idx="1"/>
          </p:nvPr>
        </p:nvSpPr>
        <p:spPr>
          <a:xfrm>
            <a:off x="4113600" y="3287855"/>
            <a:ext cx="5030400" cy="784800"/>
          </a:xfrm>
          <a:prstGeom prst="rect">
            <a:avLst/>
          </a:prstGeom>
        </p:spPr>
        <p:txBody>
          <a:bodyPr spcFirstLastPara="1" wrap="square" lIns="91425" tIns="91425" rIns="91425" bIns="91425" anchor="t" anchorCtr="0">
            <a:noAutofit/>
          </a:bodyPr>
          <a:lstStyle/>
          <a:p>
            <a:pPr marL="0" indent="0"/>
            <a:endParaRPr sz="1400" b="0" dirty="0">
              <a:solidFill>
                <a:schemeClr val="accent6">
                  <a:lumMod val="50000"/>
                </a:schemeClr>
              </a:solidFill>
              <a:latin typeface="Century Gothic" panose="020B0502020202020204" pitchFamily="34" charset="0"/>
            </a:endParaRPr>
          </a:p>
        </p:txBody>
      </p:sp>
      <p:sp>
        <p:nvSpPr>
          <p:cNvPr id="148" name="Google Shape;148;p16"/>
          <p:cNvSpPr txBox="1"/>
          <p:nvPr/>
        </p:nvSpPr>
        <p:spPr>
          <a:xfrm>
            <a:off x="1" y="503351"/>
            <a:ext cx="3471300" cy="3818700"/>
          </a:xfrm>
          <a:prstGeom prst="rect">
            <a:avLst/>
          </a:prstGeom>
          <a:noFill/>
          <a:ln>
            <a:noFill/>
          </a:ln>
        </p:spPr>
        <p:txBody>
          <a:bodyPr spcFirstLastPara="1" wrap="square" lIns="91425" tIns="91425" rIns="91425" bIns="91425" anchor="ctr" anchorCtr="0">
            <a:noAutofit/>
          </a:bodyPr>
          <a:lstStyle/>
          <a:p>
            <a:pPr algn="ctr"/>
            <a:r>
              <a:rPr lang="en" sz="20000" dirty="0">
                <a:solidFill>
                  <a:srgbClr val="18637B"/>
                </a:solidFill>
                <a:latin typeface="Roboto Slab"/>
                <a:ea typeface="Roboto Slab"/>
                <a:cs typeface="Roboto Slab"/>
                <a:sym typeface="Roboto Slab"/>
              </a:rPr>
              <a:t>1</a:t>
            </a:r>
            <a:endParaRPr sz="20000" dirty="0">
              <a:solidFill>
                <a:srgbClr val="18637B"/>
              </a:solidFill>
              <a:latin typeface="Roboto Slab"/>
              <a:ea typeface="Roboto Slab"/>
              <a:cs typeface="Roboto Slab"/>
              <a:sym typeface="Roboto Slab"/>
            </a:endParaRPr>
          </a:p>
        </p:txBody>
      </p:sp>
      <p:sp>
        <p:nvSpPr>
          <p:cNvPr id="149" name="Google Shape;149;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4</a:t>
            </a:fld>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95" y="167396"/>
            <a:ext cx="3266712" cy="4594258"/>
          </a:xfrm>
          <a:prstGeom prst="rect">
            <a:avLst/>
          </a:prstGeom>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685801" y="499125"/>
            <a:ext cx="6593700" cy="759900"/>
          </a:xfrm>
          <a:prstGeom prst="rect">
            <a:avLst/>
          </a:prstGeom>
        </p:spPr>
        <p:txBody>
          <a:bodyPr spcFirstLastPara="1" wrap="square" lIns="91425" tIns="91425" rIns="91425" bIns="91425" anchor="ctr" anchorCtr="0">
            <a:noAutofit/>
          </a:bodyPr>
          <a:lstStyle/>
          <a:p>
            <a:r>
              <a:rPr lang="ru-RU" dirty="0" smtClean="0"/>
              <a:t>Бланк регистрации</a:t>
            </a:r>
            <a:endParaRPr dirty="0"/>
          </a:p>
        </p:txBody>
      </p:sp>
      <p:sp>
        <p:nvSpPr>
          <p:cNvPr id="139" name="Google Shape;139;p15"/>
          <p:cNvSpPr txBox="1">
            <a:spLocks noGrp="1"/>
          </p:cNvSpPr>
          <p:nvPr>
            <p:ph type="subTitle" idx="4294967295"/>
          </p:nvPr>
        </p:nvSpPr>
        <p:spPr>
          <a:xfrm>
            <a:off x="827580" y="1686865"/>
            <a:ext cx="3543300" cy="1442611"/>
          </a:xfrm>
          <a:prstGeom prst="rect">
            <a:avLst/>
          </a:prstGeom>
        </p:spPr>
        <p:txBody>
          <a:bodyPr spcFirstLastPara="1" wrap="square" lIns="91425" tIns="91425" rIns="91425" bIns="91425" anchor="ctr" anchorCtr="0">
            <a:noAutofit/>
          </a:bodyPr>
          <a:lstStyle/>
          <a:p>
            <a:pPr marL="0" indent="0">
              <a:buNone/>
            </a:pPr>
            <a:r>
              <a:rPr lang="ru-RU" sz="1400" dirty="0">
                <a:solidFill>
                  <a:srgbClr val="FFFFFF"/>
                </a:solidFill>
                <a:latin typeface="Century Gothic" panose="020B0502020202020204" pitchFamily="34" charset="0"/>
              </a:rPr>
              <a:t>Чёрно-белый бланк регистрации печатается на белой бумаге. Бланк является машиночитаемой формой и состоит </a:t>
            </a:r>
            <a:r>
              <a:rPr lang="ru-RU" sz="1400" b="1" dirty="0">
                <a:solidFill>
                  <a:srgbClr val="FFFFFF"/>
                </a:solidFill>
                <a:latin typeface="Century Gothic" panose="020B0502020202020204" pitchFamily="34" charset="0"/>
              </a:rPr>
              <a:t>из трёх </a:t>
            </a:r>
            <a:r>
              <a:rPr lang="ru-RU" sz="1400" dirty="0">
                <a:solidFill>
                  <a:srgbClr val="FFFFFF"/>
                </a:solidFill>
                <a:latin typeface="Century Gothic" panose="020B0502020202020204" pitchFamily="34" charset="0"/>
              </a:rPr>
              <a:t>частей</a:t>
            </a:r>
            <a:r>
              <a:rPr lang="ru-RU" sz="1400" dirty="0" smtClean="0">
                <a:solidFill>
                  <a:srgbClr val="FFFFFF"/>
                </a:solidFill>
                <a:latin typeface="Century Gothic" panose="020B0502020202020204" pitchFamily="34" charset="0"/>
              </a:rPr>
              <a:t>:</a:t>
            </a:r>
            <a:endParaRPr lang="ru-RU" sz="1400" dirty="0">
              <a:solidFill>
                <a:srgbClr val="FFFFFF"/>
              </a:solidFill>
              <a:latin typeface="Century Gothic" panose="020B0502020202020204" pitchFamily="34" charset="0"/>
            </a:endParaRPr>
          </a:p>
          <a:p>
            <a:pPr marL="285741" indent="-285741"/>
            <a:r>
              <a:rPr lang="ru-RU" sz="1400" b="1" dirty="0">
                <a:solidFill>
                  <a:srgbClr val="FFFF99"/>
                </a:solidFill>
                <a:latin typeface="Century Gothic" panose="020B0502020202020204" pitchFamily="34" charset="0"/>
              </a:rPr>
              <a:t>верхней</a:t>
            </a:r>
          </a:p>
          <a:p>
            <a:pPr marL="285741" indent="-285741"/>
            <a:r>
              <a:rPr lang="ru-RU" sz="1400" b="1" dirty="0">
                <a:solidFill>
                  <a:srgbClr val="FF9999"/>
                </a:solidFill>
                <a:latin typeface="Century Gothic" panose="020B0502020202020204" pitchFamily="34" charset="0"/>
              </a:rPr>
              <a:t>средней</a:t>
            </a:r>
          </a:p>
          <a:p>
            <a:pPr marL="285741" indent="-285741"/>
            <a:r>
              <a:rPr lang="ru-RU" sz="1400" b="1" dirty="0">
                <a:solidFill>
                  <a:srgbClr val="99CCFF"/>
                </a:solidFill>
                <a:latin typeface="Century Gothic" panose="020B0502020202020204" pitchFamily="34" charset="0"/>
              </a:rPr>
              <a:t>нижней</a:t>
            </a:r>
          </a:p>
        </p:txBody>
      </p:sp>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fld id="{00000000-1234-1234-1234-123412341234}" type="slidenum">
              <a:rPr lang="en"/>
              <a:pPr/>
              <a:t>5</a:t>
            </a:fld>
            <a:endParaRPr/>
          </a:p>
        </p:txBody>
      </p:sp>
      <p:sp>
        <p:nvSpPr>
          <p:cNvPr id="10" name="Левая круглая скобка 9"/>
          <p:cNvSpPr/>
          <p:nvPr/>
        </p:nvSpPr>
        <p:spPr>
          <a:xfrm>
            <a:off x="4883727" y="79780"/>
            <a:ext cx="187036" cy="1179247"/>
          </a:xfrm>
          <a:prstGeom prst="leftBracket">
            <a:avLst/>
          </a:prstGeom>
          <a:ln w="28575">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43"/>
          </a:p>
        </p:txBody>
      </p:sp>
      <p:sp>
        <p:nvSpPr>
          <p:cNvPr id="15" name="Левая круглая скобка 14"/>
          <p:cNvSpPr/>
          <p:nvPr/>
        </p:nvSpPr>
        <p:spPr>
          <a:xfrm>
            <a:off x="4883728" y="1340429"/>
            <a:ext cx="187037" cy="2566555"/>
          </a:xfrm>
          <a:prstGeom prst="leftBracket">
            <a:avLst/>
          </a:prstGeom>
          <a:ln w="28575">
            <a:solidFill>
              <a:srgbClr val="FF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43"/>
          </a:p>
        </p:txBody>
      </p:sp>
      <p:sp>
        <p:nvSpPr>
          <p:cNvPr id="16" name="Левая круглая скобка 15"/>
          <p:cNvSpPr/>
          <p:nvPr/>
        </p:nvSpPr>
        <p:spPr>
          <a:xfrm>
            <a:off x="4892251" y="3988386"/>
            <a:ext cx="178512" cy="1050019"/>
          </a:xfrm>
          <a:prstGeom prst="leftBracket">
            <a:avLst/>
          </a:prstGeom>
          <a:ln w="28575">
            <a:solidFill>
              <a:srgbClr val="8FC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43"/>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190" y="-100"/>
            <a:ext cx="3657246" cy="5143500"/>
          </a:xfrm>
          <a:prstGeom prst="rect">
            <a:avLst/>
          </a:prstGeom>
        </p:spPr>
      </p:pic>
    </p:spTree>
    <p:extLst>
      <p:ext uri="{BB962C8B-B14F-4D97-AF65-F5344CB8AC3E}">
        <p14:creationId xmlns:p14="http://schemas.microsoft.com/office/powerpoint/2010/main" val="2865851058"/>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1" name="Google Shape;141;p15"/>
          <p:cNvSpPr txBox="1">
            <a:spLocks noGrp="1"/>
          </p:cNvSpPr>
          <p:nvPr>
            <p:ph type="sldNum" idx="12"/>
          </p:nvPr>
        </p:nvSpPr>
        <p:spPr>
          <a:prstGeom prst="rect">
            <a:avLst/>
          </a:prstGeom>
        </p:spPr>
        <p:txBody>
          <a:bodyPr spcFirstLastPara="1" wrap="square" lIns="91425" tIns="91425" rIns="91425" bIns="91425" anchor="t" anchorCtr="0">
            <a:noAutofit/>
          </a:bodyPr>
          <a:lstStyle/>
          <a:p>
            <a:fld id="{00000000-1234-1234-1234-123412341234}" type="slidenum">
              <a:rPr lang="en"/>
              <a:pPr/>
              <a:t>6</a:t>
            </a:fld>
            <a:endParaRPr/>
          </a:p>
        </p:txBody>
      </p:sp>
      <p:sp>
        <p:nvSpPr>
          <p:cNvPr id="11" name="Google Shape;161;p18"/>
          <p:cNvSpPr txBox="1">
            <a:spLocks/>
          </p:cNvSpPr>
          <p:nvPr/>
        </p:nvSpPr>
        <p:spPr>
          <a:xfrm>
            <a:off x="634811" y="2455648"/>
            <a:ext cx="8325852" cy="24943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799"/>
            <a:r>
              <a:rPr lang="ru-RU" b="1" dirty="0">
                <a:solidFill>
                  <a:schemeClr val="tx1"/>
                </a:solidFill>
                <a:latin typeface="Century Gothic" panose="020B0502020202020204" pitchFamily="34" charset="0"/>
              </a:rPr>
              <a:t>Участниками экзаменов заполняются следующие поля верхней части бланка регистрации:</a:t>
            </a:r>
          </a:p>
          <a:p>
            <a:pPr marL="336540" lvl="4" indent="-285741">
              <a:buFont typeface="Courier New" panose="02070309020205020404" pitchFamily="49" charset="0"/>
              <a:buChar char="o"/>
            </a:pPr>
            <a:r>
              <a:rPr lang="ru-RU" dirty="0">
                <a:solidFill>
                  <a:schemeClr val="tx1"/>
                </a:solidFill>
                <a:latin typeface="Century Gothic" panose="020B0502020202020204" pitchFamily="34" charset="0"/>
              </a:rPr>
              <a:t>код региона (если не заполнен автоматизировано)</a:t>
            </a:r>
          </a:p>
          <a:p>
            <a:pPr marL="336540" lvl="4" indent="-285741">
              <a:buFont typeface="Courier New" panose="02070309020205020404" pitchFamily="49" charset="0"/>
              <a:buChar char="o"/>
            </a:pPr>
            <a:r>
              <a:rPr lang="ru-RU" b="1" dirty="0">
                <a:solidFill>
                  <a:schemeClr val="tx1"/>
                </a:solidFill>
                <a:latin typeface="Century Gothic" panose="020B0502020202020204" pitchFamily="34" charset="0"/>
              </a:rPr>
              <a:t>код образовательной организации</a:t>
            </a:r>
          </a:p>
          <a:p>
            <a:pPr marL="336540" lvl="4" indent="-285741">
              <a:buFont typeface="Courier New" panose="02070309020205020404" pitchFamily="49" charset="0"/>
              <a:buChar char="o"/>
            </a:pPr>
            <a:r>
              <a:rPr lang="ru-RU" b="1" dirty="0">
                <a:solidFill>
                  <a:schemeClr val="tx1"/>
                </a:solidFill>
                <a:latin typeface="Century Gothic" panose="020B0502020202020204" pitchFamily="34" charset="0"/>
              </a:rPr>
              <a:t>номер и буква класса </a:t>
            </a:r>
            <a:r>
              <a:rPr lang="ru-RU" dirty="0">
                <a:solidFill>
                  <a:schemeClr val="tx1"/>
                </a:solidFill>
                <a:latin typeface="Century Gothic" panose="020B0502020202020204" pitchFamily="34" charset="0"/>
              </a:rPr>
              <a:t>(только для участников ГИА, участниками ЕГЭ не заполняется)</a:t>
            </a:r>
          </a:p>
          <a:p>
            <a:pPr marL="336540" lvl="4" indent="-285741">
              <a:buFont typeface="Courier New" panose="02070309020205020404" pitchFamily="49" charset="0"/>
              <a:buChar char="o"/>
            </a:pPr>
            <a:r>
              <a:rPr lang="ru-RU" dirty="0">
                <a:solidFill>
                  <a:schemeClr val="tx1"/>
                </a:solidFill>
                <a:latin typeface="Century Gothic" panose="020B0502020202020204" pitchFamily="34" charset="0"/>
              </a:rPr>
              <a:t>код ППЭ </a:t>
            </a:r>
            <a:r>
              <a:rPr lang="ru-RU" i="1" dirty="0">
                <a:solidFill>
                  <a:schemeClr val="tx1"/>
                </a:solidFill>
                <a:latin typeface="Century Gothic" panose="020B0502020202020204" pitchFamily="34" charset="0"/>
              </a:rPr>
              <a:t>(если не заполнен автоматизировано)</a:t>
            </a:r>
          </a:p>
          <a:p>
            <a:pPr marL="336540" lvl="4" indent="-285741">
              <a:buFont typeface="Courier New" panose="02070309020205020404" pitchFamily="49" charset="0"/>
              <a:buChar char="o"/>
            </a:pPr>
            <a:r>
              <a:rPr lang="ru-RU" b="1" dirty="0">
                <a:solidFill>
                  <a:schemeClr val="tx1"/>
                </a:solidFill>
                <a:latin typeface="Century Gothic" panose="020B0502020202020204" pitchFamily="34" charset="0"/>
              </a:rPr>
              <a:t>номер аудитории.</a:t>
            </a:r>
          </a:p>
          <a:p>
            <a:pPr marL="50799">
              <a:spcBef>
                <a:spcPts val="600"/>
              </a:spcBef>
            </a:pPr>
            <a:r>
              <a:rPr lang="ru-RU" dirty="0">
                <a:solidFill>
                  <a:schemeClr val="tx1"/>
                </a:solidFill>
                <a:latin typeface="Century Gothic" panose="020B0502020202020204" pitchFamily="34" charset="0"/>
              </a:rPr>
              <a:t>Поля «Код региона», «Код ППЭ», «Код предмета», «Название предмета», «Дата проведения ЕГЭ» заполняются автоматически. </a:t>
            </a:r>
            <a:r>
              <a:rPr lang="ru-RU" b="1" dirty="0">
                <a:solidFill>
                  <a:schemeClr val="tx1"/>
                </a:solidFill>
                <a:latin typeface="Century Gothic" panose="020B0502020202020204" pitchFamily="34" charset="0"/>
              </a:rPr>
              <a:t>Поле для служебного использования («Резерв-1») не заполняется.</a:t>
            </a:r>
          </a:p>
        </p:txBody>
      </p:sp>
      <p:sp>
        <p:nvSpPr>
          <p:cNvPr id="2" name="Прямоугольник 1"/>
          <p:cNvSpPr/>
          <p:nvPr/>
        </p:nvSpPr>
        <p:spPr>
          <a:xfrm>
            <a:off x="244614" y="0"/>
            <a:ext cx="4425577" cy="499125"/>
          </a:xfrm>
          <a:prstGeom prst="rect">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43" b="1" dirty="0">
                <a:latin typeface="Roboto Slab" panose="020B0604020202020204" charset="0"/>
                <a:ea typeface="Roboto Slab" panose="020B0604020202020204" charset="0"/>
              </a:rPr>
              <a:t>Верхняя часть бланка регистрации</a:t>
            </a:r>
          </a:p>
        </p:txBody>
      </p:sp>
      <p:sp>
        <p:nvSpPr>
          <p:cNvPr id="10" name="Прямоугольник 9"/>
          <p:cNvSpPr/>
          <p:nvPr/>
        </p:nvSpPr>
        <p:spPr>
          <a:xfrm>
            <a:off x="6884187" y="1102290"/>
            <a:ext cx="2053133" cy="638636"/>
          </a:xfrm>
          <a:prstGeom prst="rect">
            <a:avLst/>
          </a:prstGeom>
        </p:spPr>
        <p:txBody>
          <a:bodyPr wrap="square">
            <a:spAutoFit/>
          </a:bodyPr>
          <a:lstStyle/>
          <a:p>
            <a:r>
              <a:rPr lang="ru-RU" sz="1050" b="1" dirty="0" smtClean="0">
                <a:solidFill>
                  <a:schemeClr val="bg1"/>
                </a:solidFill>
                <a:latin typeface="Century Gothic" pitchFamily="34" charset="0"/>
              </a:rPr>
              <a:t>В 2022 ГОДУ ИЗМЕНИЛОСЬ НАПИСАНИЕ ЦИФРЫ «1».</a:t>
            </a:r>
            <a:r>
              <a:rPr lang="ru-RU" sz="1100" b="1" dirty="0" smtClean="0">
                <a:solidFill>
                  <a:schemeClr val="bg1"/>
                </a:solidFill>
                <a:latin typeface="Century Gothic" pitchFamily="34" charset="0"/>
              </a:rPr>
              <a:t> </a:t>
            </a:r>
            <a:r>
              <a:rPr lang="ru-RU" b="1" dirty="0" smtClean="0">
                <a:solidFill>
                  <a:schemeClr val="bg1"/>
                </a:solidFill>
              </a:rPr>
              <a:t/>
            </a:r>
            <a:br>
              <a:rPr lang="ru-RU" b="1" dirty="0" smtClean="0">
                <a:solidFill>
                  <a:schemeClr val="bg1"/>
                </a:solidFill>
              </a:rPr>
            </a:br>
            <a:endParaRPr lang="ru-RU" b="1" dirty="0">
              <a:solidFill>
                <a:schemeClr val="bg1"/>
              </a:solidFill>
            </a:endParaRPr>
          </a:p>
        </p:txBody>
      </p:sp>
      <p:pic>
        <p:nvPicPr>
          <p:cNvPr id="3" name="Рисунок 2"/>
          <p:cNvPicPr>
            <a:picLocks noChangeAspect="1"/>
          </p:cNvPicPr>
          <p:nvPr/>
        </p:nvPicPr>
        <p:blipFill>
          <a:blip r:embed="rId3"/>
          <a:stretch>
            <a:fillRect/>
          </a:stretch>
        </p:blipFill>
        <p:spPr>
          <a:xfrm>
            <a:off x="1293708" y="499125"/>
            <a:ext cx="6166214" cy="2092288"/>
          </a:xfrm>
          <a:prstGeom prst="rect">
            <a:avLst/>
          </a:prstGeom>
        </p:spPr>
      </p:pic>
      <p:sp>
        <p:nvSpPr>
          <p:cNvPr id="5" name="Прямоугольник 4"/>
          <p:cNvSpPr/>
          <p:nvPr/>
        </p:nvSpPr>
        <p:spPr>
          <a:xfrm>
            <a:off x="1381760" y="2282613"/>
            <a:ext cx="5906347" cy="30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91487521"/>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Средняя часть бланка регистрации</a:t>
            </a:r>
            <a:endParaRPr lang="ru-RU" dirty="0"/>
          </a:p>
        </p:txBody>
      </p:sp>
      <p:sp>
        <p:nvSpPr>
          <p:cNvPr id="3" name="Текст 2"/>
          <p:cNvSpPr>
            <a:spLocks noGrp="1"/>
          </p:cNvSpPr>
          <p:nvPr>
            <p:ph type="body" idx="1"/>
          </p:nvPr>
        </p:nvSpPr>
        <p:spPr>
          <a:xfrm>
            <a:off x="1060109" y="3805867"/>
            <a:ext cx="7540800" cy="831547"/>
          </a:xfrm>
        </p:spPr>
        <p:txBody>
          <a:bodyPr/>
          <a:lstStyle/>
          <a:p>
            <a:pPr marL="50799" indent="0">
              <a:buNone/>
            </a:pPr>
            <a:r>
              <a:rPr lang="ru-RU" sz="1600" dirty="0">
                <a:solidFill>
                  <a:schemeClr val="tx1"/>
                </a:solidFill>
                <a:latin typeface="Century Gothic" panose="020B0502020202020204" pitchFamily="34" charset="0"/>
              </a:rPr>
              <a:t>Поля средней части бланка регистрации, заполняются участником </a:t>
            </a:r>
            <a:r>
              <a:rPr lang="ru-RU" sz="1600" b="1" dirty="0">
                <a:solidFill>
                  <a:schemeClr val="tx1"/>
                </a:solidFill>
                <a:latin typeface="Century Gothic" panose="020B0502020202020204" pitchFamily="34" charset="0"/>
              </a:rPr>
              <a:t>самостоятельно.</a:t>
            </a:r>
          </a:p>
        </p:txBody>
      </p:sp>
      <p:sp>
        <p:nvSpPr>
          <p:cNvPr id="141" name="Google Shape;141;p15"/>
          <p:cNvSpPr txBox="1">
            <a:spLocks noGrp="1"/>
          </p:cNvSpPr>
          <p:nvPr>
            <p:ph type="sldNum" idx="12"/>
          </p:nvPr>
        </p:nvSpPr>
        <p:spPr>
          <a:prstGeom prst="rect">
            <a:avLst/>
          </a:prstGeom>
        </p:spPr>
        <p:txBody>
          <a:bodyPr spcFirstLastPara="1" wrap="square" lIns="91425" tIns="91425" rIns="91425" bIns="91425" anchor="t" anchorCtr="0">
            <a:noAutofit/>
          </a:bodyPr>
          <a:lstStyle/>
          <a:p>
            <a:fld id="{00000000-1234-1234-1234-123412341234}" type="slidenum">
              <a:rPr lang="en"/>
              <a:pPr/>
              <a:t>7</a:t>
            </a:fld>
            <a:endParaRPr/>
          </a:p>
        </p:txBody>
      </p:sp>
      <p:pic>
        <p:nvPicPr>
          <p:cNvPr id="5" name="Рисунок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51" y="1721638"/>
            <a:ext cx="7848600" cy="1944688"/>
          </a:xfrm>
          <a:prstGeom prst="rect">
            <a:avLst/>
          </a:prstGeom>
          <a:noFill/>
          <a:ln>
            <a:noFill/>
          </a:ln>
          <a:effectLst>
            <a:outerShdw blurRad="1905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749266"/>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1" name="Google Shape;141;p15"/>
          <p:cNvSpPr txBox="1">
            <a:spLocks noGrp="1"/>
          </p:cNvSpPr>
          <p:nvPr>
            <p:ph type="sldNum" idx="12"/>
          </p:nvPr>
        </p:nvSpPr>
        <p:spPr>
          <a:prstGeom prst="rect">
            <a:avLst/>
          </a:prstGeom>
        </p:spPr>
        <p:txBody>
          <a:bodyPr spcFirstLastPara="1" wrap="square" lIns="91425" tIns="91425" rIns="91425" bIns="91425" anchor="t" anchorCtr="0">
            <a:noAutofit/>
          </a:bodyPr>
          <a:lstStyle/>
          <a:p>
            <a:fld id="{00000000-1234-1234-1234-123412341234}" type="slidenum">
              <a:rPr lang="en"/>
              <a:pPr/>
              <a:t>8</a:t>
            </a:fld>
            <a:endParaRPr/>
          </a:p>
        </p:txBody>
      </p:sp>
      <p:sp>
        <p:nvSpPr>
          <p:cNvPr id="11" name="Google Shape;161;p18"/>
          <p:cNvSpPr txBox="1">
            <a:spLocks/>
          </p:cNvSpPr>
          <p:nvPr/>
        </p:nvSpPr>
        <p:spPr>
          <a:xfrm>
            <a:off x="493297" y="4150896"/>
            <a:ext cx="8325852" cy="66850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799"/>
            <a:endParaRPr lang="ru-RU" b="1" dirty="0">
              <a:solidFill>
                <a:schemeClr val="tx1"/>
              </a:solidFill>
              <a:latin typeface="Century Gothic" panose="020B0502020202020204" pitchFamily="34" charset="0"/>
            </a:endParaRPr>
          </a:p>
        </p:txBody>
      </p:sp>
      <p:sp>
        <p:nvSpPr>
          <p:cNvPr id="2" name="Прямоугольник 1"/>
          <p:cNvSpPr/>
          <p:nvPr/>
        </p:nvSpPr>
        <p:spPr>
          <a:xfrm>
            <a:off x="226202" y="0"/>
            <a:ext cx="4057283" cy="499125"/>
          </a:xfrm>
          <a:prstGeom prst="rect">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43" b="1" dirty="0">
                <a:latin typeface="Roboto Slab" panose="020B0604020202020204" charset="0"/>
                <a:ea typeface="Roboto Slab" panose="020B0604020202020204" charset="0"/>
              </a:rPr>
              <a:t>Средняя часть бланка регистрации</a:t>
            </a:r>
          </a:p>
        </p:txBody>
      </p:sp>
      <p:sp>
        <p:nvSpPr>
          <p:cNvPr id="13" name="Google Shape;161;p18"/>
          <p:cNvSpPr txBox="1">
            <a:spLocks/>
          </p:cNvSpPr>
          <p:nvPr/>
        </p:nvSpPr>
        <p:spPr>
          <a:xfrm>
            <a:off x="959464" y="3862930"/>
            <a:ext cx="7724779" cy="98052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593" indent="-228593" algn="just">
              <a:buClr>
                <a:schemeClr val="tx1"/>
              </a:buClr>
              <a:buSzPct val="200000"/>
              <a:buFont typeface="Wingdings" panose="05000000000000000000" pitchFamily="2" charset="2"/>
              <a:buChar char="§"/>
            </a:pPr>
            <a:r>
              <a:rPr lang="ru-RU" altLang="ru-RU" sz="1200" b="1" dirty="0">
                <a:solidFill>
                  <a:srgbClr val="FF5B5B"/>
                </a:solidFill>
                <a:latin typeface="Century Gothic" panose="020B0502020202020204" pitchFamily="34" charset="0"/>
              </a:rPr>
              <a:t>Поле «Контрольная сумма» заполняется только в бланке регистрации при проведения КЕГЭ.</a:t>
            </a:r>
          </a:p>
          <a:p>
            <a:pPr marL="228593" indent="-228593" algn="just">
              <a:buClr>
                <a:schemeClr val="tx1"/>
              </a:buClr>
              <a:buSzPct val="200000"/>
              <a:buFont typeface="Wingdings" panose="05000000000000000000" pitchFamily="2" charset="2"/>
              <a:buChar char="§"/>
            </a:pPr>
            <a:r>
              <a:rPr lang="ru-RU" altLang="ru-RU" sz="1100" dirty="0">
                <a:solidFill>
                  <a:srgbClr val="124057"/>
                </a:solidFill>
                <a:latin typeface="Century Gothic" panose="020B0502020202020204" pitchFamily="34" charset="0"/>
              </a:rPr>
              <a:t>После окончания заполнения бланка регистрации, ознакомления и выполнения всех пунктов краткой инструкции </a:t>
            </a:r>
            <a:r>
              <a:rPr lang="ru-RU" altLang="ru-RU" sz="1100" b="1" dirty="0">
                <a:solidFill>
                  <a:srgbClr val="124057"/>
                </a:solidFill>
                <a:latin typeface="Century Gothic" panose="020B0502020202020204" pitchFamily="34" charset="0"/>
              </a:rPr>
              <a:t>участник ЕГЭ ставит свою подпись </a:t>
            </a:r>
            <a:r>
              <a:rPr lang="ru-RU" altLang="ru-RU" sz="1100" dirty="0">
                <a:solidFill>
                  <a:srgbClr val="124057"/>
                </a:solidFill>
                <a:latin typeface="Century Gothic" panose="020B0502020202020204" pitchFamily="34" charset="0"/>
              </a:rPr>
              <a:t>в специально отведенном для этого поле</a:t>
            </a:r>
            <a:r>
              <a:rPr lang="ru-RU" altLang="ru-RU" sz="1100" dirty="0" smtClean="0">
                <a:solidFill>
                  <a:srgbClr val="124057"/>
                </a:solidFill>
                <a:latin typeface="Century Gothic" panose="020B0502020202020204" pitchFamily="34" charset="0"/>
              </a:rPr>
              <a:t>.</a:t>
            </a:r>
            <a:endParaRPr lang="ru-RU" altLang="ru-RU" sz="1100" dirty="0">
              <a:solidFill>
                <a:srgbClr val="124057"/>
              </a:solidFill>
              <a:latin typeface="Century Gothic" panose="020B0502020202020204" pitchFamily="34" charset="0"/>
            </a:endParaRPr>
          </a:p>
        </p:txBody>
      </p:sp>
      <p:pic>
        <p:nvPicPr>
          <p:cNvPr id="7" name="Рисунок 6" descr="бр.PNG"/>
          <p:cNvPicPr>
            <a:picLocks noChangeAspect="1"/>
          </p:cNvPicPr>
          <p:nvPr/>
        </p:nvPicPr>
        <p:blipFill>
          <a:blip r:embed="rId3"/>
          <a:srcRect l="1399" t="41760" r="1062" b="16242"/>
          <a:stretch>
            <a:fillRect/>
          </a:stretch>
        </p:blipFill>
        <p:spPr>
          <a:xfrm>
            <a:off x="1951536" y="742565"/>
            <a:ext cx="5216378" cy="30019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41370928"/>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Нижняя часть бланка регистрации</a:t>
            </a:r>
            <a:endParaRPr lang="ru-RU" dirty="0"/>
          </a:p>
        </p:txBody>
      </p:sp>
      <p:sp>
        <p:nvSpPr>
          <p:cNvPr id="3" name="Текст 2"/>
          <p:cNvSpPr>
            <a:spLocks noGrp="1"/>
          </p:cNvSpPr>
          <p:nvPr>
            <p:ph type="body" idx="1"/>
          </p:nvPr>
        </p:nvSpPr>
        <p:spPr>
          <a:xfrm>
            <a:off x="966766" y="2756681"/>
            <a:ext cx="7540800" cy="2144940"/>
          </a:xfrm>
        </p:spPr>
        <p:txBody>
          <a:bodyPr/>
          <a:lstStyle/>
          <a:p>
            <a:r>
              <a:rPr lang="ru-RU" altLang="ru-RU" sz="1300" dirty="0">
                <a:solidFill>
                  <a:schemeClr val="tx1"/>
                </a:solidFill>
                <a:latin typeface="Century Gothic" panose="020B0502020202020204" pitchFamily="34" charset="0"/>
                <a:cs typeface="Times New Roman" panose="02020603050405020304" pitchFamily="18" charset="0"/>
              </a:rPr>
              <a:t>Заполнение полей организатором в аудитории </a:t>
            </a:r>
            <a:r>
              <a:rPr lang="ru-RU" altLang="ru-RU" sz="1300" b="1" dirty="0">
                <a:solidFill>
                  <a:schemeClr val="tx1"/>
                </a:solidFill>
                <a:latin typeface="Century Gothic" panose="020B0502020202020204" pitchFamily="34" charset="0"/>
                <a:cs typeface="Times New Roman" panose="02020603050405020304" pitchFamily="18" charset="0"/>
              </a:rPr>
              <a:t>обязательно, если участник ЕГЭ удален </a:t>
            </a:r>
            <a:r>
              <a:rPr lang="ru-RU" altLang="ru-RU" sz="1300" dirty="0">
                <a:solidFill>
                  <a:schemeClr val="tx1"/>
                </a:solidFill>
                <a:latin typeface="Century Gothic" panose="020B0502020202020204" pitchFamily="34" charset="0"/>
                <a:cs typeface="Times New Roman" panose="02020603050405020304" pitchFamily="18" charset="0"/>
              </a:rPr>
              <a:t>с экзамена в связи с нарушением установленного порядка проведения ЕГЭ </a:t>
            </a:r>
            <a:r>
              <a:rPr lang="ru-RU" altLang="ru-RU" sz="1300" b="1" dirty="0">
                <a:solidFill>
                  <a:schemeClr val="tx1"/>
                </a:solidFill>
                <a:latin typeface="Century Gothic" panose="020B0502020202020204" pitchFamily="34" charset="0"/>
                <a:cs typeface="Times New Roman" panose="02020603050405020304" pitchFamily="18" charset="0"/>
              </a:rPr>
              <a:t>или не закончил экзамен по уважительной причине.</a:t>
            </a:r>
          </a:p>
          <a:p>
            <a:r>
              <a:rPr lang="ru-RU" altLang="ru-RU" sz="1300" dirty="0">
                <a:solidFill>
                  <a:schemeClr val="tx1"/>
                </a:solidFill>
                <a:latin typeface="Century Gothic" panose="020B0502020202020204" pitchFamily="34" charset="0"/>
                <a:cs typeface="Times New Roman" panose="02020603050405020304" pitchFamily="18" charset="0"/>
              </a:rPr>
              <a:t>Отметка организатора в аудитории заверяется подписью организатора в специально отведенном для этого поле бланка регистрации, и вносится соответствующая запись в форме ППЭ-05-02 «Протокол проведения ЕГЭ в аудитории».</a:t>
            </a:r>
          </a:p>
          <a:p>
            <a:r>
              <a:rPr lang="ru-RU" altLang="ru-RU" sz="1300" dirty="0">
                <a:solidFill>
                  <a:schemeClr val="tx1"/>
                </a:solidFill>
                <a:latin typeface="Century Gothic" panose="020B0502020202020204" pitchFamily="34" charset="0"/>
                <a:cs typeface="Times New Roman" panose="02020603050405020304" pitchFamily="18" charset="0"/>
              </a:rPr>
              <a:t>В случае удаления участника ЕГЭ в штабе ППЭ в зоне видимости камер видеонаблюдения заполняется форма ППЭ-21 «Акт об удалении участника ГИА». </a:t>
            </a:r>
            <a:endParaRPr lang="ru-RU" altLang="ru-RU" sz="1300" dirty="0">
              <a:solidFill>
                <a:schemeClr val="tx1"/>
              </a:solidFill>
              <a:latin typeface="Century Gothic" panose="020B0502020202020204" pitchFamily="34" charset="0"/>
            </a:endParaRPr>
          </a:p>
        </p:txBody>
      </p:sp>
      <p:sp>
        <p:nvSpPr>
          <p:cNvPr id="141" name="Google Shape;141;p15"/>
          <p:cNvSpPr txBox="1">
            <a:spLocks noGrp="1"/>
          </p:cNvSpPr>
          <p:nvPr>
            <p:ph type="sldNum" idx="12"/>
          </p:nvPr>
        </p:nvSpPr>
        <p:spPr>
          <a:prstGeom prst="rect">
            <a:avLst/>
          </a:prstGeom>
        </p:spPr>
        <p:txBody>
          <a:bodyPr spcFirstLastPara="1" wrap="square" lIns="91425" tIns="91425" rIns="91425" bIns="91425" anchor="t" anchorCtr="0">
            <a:noAutofit/>
          </a:bodyPr>
          <a:lstStyle/>
          <a:p>
            <a:fld id="{00000000-1234-1234-1234-123412341234}" type="slidenum">
              <a:rPr lang="en"/>
              <a:pPr/>
              <a:t>9</a:t>
            </a:fld>
            <a:endParaRPr/>
          </a:p>
        </p:txBody>
      </p:sp>
      <p:pic>
        <p:nvPicPr>
          <p:cNvPr id="6" name="Рисунок 5" descr="бр.PNG"/>
          <p:cNvPicPr>
            <a:picLocks noChangeAspect="1"/>
          </p:cNvPicPr>
          <p:nvPr/>
        </p:nvPicPr>
        <p:blipFill>
          <a:blip r:embed="rId3"/>
          <a:srcRect l="2408" t="86622" r="1231" b="1805"/>
          <a:stretch>
            <a:fillRect/>
          </a:stretch>
        </p:blipFill>
        <p:spPr>
          <a:xfrm>
            <a:off x="1552638" y="1687653"/>
            <a:ext cx="6288951" cy="10646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79910551"/>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Warwick template">
  <a:themeElements>
    <a:clrScheme name="Другая 76">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69C090"/>
      </a:hlink>
      <a:folHlink>
        <a:srgbClr val="9BD5B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3215</TotalTime>
  <Words>893</Words>
  <Application>Microsoft Office PowerPoint</Application>
  <PresentationFormat>Экран (16:9)</PresentationFormat>
  <Paragraphs>136</Paragraphs>
  <Slides>33</Slides>
  <Notes>23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33</vt:i4>
      </vt:variant>
    </vt:vector>
  </HeadingPairs>
  <TitlesOfParts>
    <vt:vector size="42" baseType="lpstr">
      <vt:lpstr>Arial</vt:lpstr>
      <vt:lpstr>Times New Roman</vt:lpstr>
      <vt:lpstr>Courier New</vt:lpstr>
      <vt:lpstr>Century Gothic</vt:lpstr>
      <vt:lpstr>Wingdings</vt:lpstr>
      <vt:lpstr>Garamond</vt:lpstr>
      <vt:lpstr>Nixie One</vt:lpstr>
      <vt:lpstr>Roboto Slab</vt:lpstr>
      <vt:lpstr>Warwick template</vt:lpstr>
      <vt:lpstr>ПРАВИЛА ЗАПОЛНЕНИЯ БЛАНКОВ  ЕГЭ</vt:lpstr>
      <vt:lpstr>Правила заполнения бланков ЕГЭ</vt:lpstr>
      <vt:lpstr>Категорически запрещается:</vt:lpstr>
      <vt:lpstr>Бланк регистрации</vt:lpstr>
      <vt:lpstr>Бланк регистрации</vt:lpstr>
      <vt:lpstr>Презентация PowerPoint</vt:lpstr>
      <vt:lpstr>Средняя часть бланка регистрации</vt:lpstr>
      <vt:lpstr>Презентация PowerPoint</vt:lpstr>
      <vt:lpstr>Нижняя часть бланка регистрации</vt:lpstr>
      <vt:lpstr>Бланк ответов №1</vt:lpstr>
      <vt:lpstr>Бланк ответов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Бланк ответов №2</vt:lpstr>
      <vt:lpstr>Презентация PowerPoint</vt:lpstr>
      <vt:lpstr>Бланк ответов №2</vt:lpstr>
      <vt:lpstr>Бланк ответов №2</vt:lpstr>
      <vt:lpstr>Дополнительный бланк ответов №2</vt:lpstr>
      <vt:lpstr>Дополнительный бланк ответов №2</vt:lpstr>
      <vt:lpstr>Дополнительный бланк ответов №2</vt:lpstr>
      <vt:lpstr>Презентация PowerPoint</vt:lpstr>
      <vt:lpstr>Бланк регистрации устного экзамена</vt:lpstr>
      <vt:lpstr>Бланк регистрации КЕГЭ</vt:lpstr>
      <vt:lpstr>Форма ППЭ 12-04 МАШ</vt:lpstr>
      <vt:lpstr>Презентация PowerPoint</vt:lpstr>
      <vt:lpstr>Презентация PowerPoint</vt:lpstr>
      <vt:lpstr>Форма ППЭ 13-02 МАШ</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Булгун Яндонова</dc:creator>
  <cp:lastModifiedBy>Ушаков Сергей Иванович</cp:lastModifiedBy>
  <cp:revision>142</cp:revision>
  <dcterms:modified xsi:type="dcterms:W3CDTF">2024-05-20T06:53:17Z</dcterms:modified>
</cp:coreProperties>
</file>